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08" r:id="rId3"/>
    <p:sldId id="296" r:id="rId4"/>
    <p:sldId id="257" r:id="rId5"/>
    <p:sldId id="264" r:id="rId6"/>
    <p:sldId id="267" r:id="rId7"/>
    <p:sldId id="272" r:id="rId8"/>
    <p:sldId id="274" r:id="rId9"/>
    <p:sldId id="278" r:id="rId10"/>
    <p:sldId id="281" r:id="rId11"/>
    <p:sldId id="285" r:id="rId12"/>
    <p:sldId id="312" r:id="rId13"/>
    <p:sldId id="309" r:id="rId14"/>
    <p:sldId id="310" r:id="rId15"/>
    <p:sldId id="311" r:id="rId16"/>
    <p:sldId id="29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33E52-4EB3-480D-8B22-57023134F2D4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4B100-33CD-4067-B28E-F481BC337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B100-33CD-4067-B28E-F481BC3378F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4CD9CC7-B809-43DB-AF25-9EFC95D2FD95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D438BC8-19E8-436F-BC3B-F827A6A2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Jaine\Music\KC%20Porter%20-%20Yaran.mp3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Jaine\Documents\Bahai\Persecutions\Lives%20of%20Service\Ya%20Baha'u'l'Abha.wav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Jaine\Documents\Bahai\Persecutions\Lives%20of%20Service\God%20is%20Sufficient.wav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47800"/>
            <a:ext cx="8229600" cy="990600"/>
          </a:xfrm>
        </p:spPr>
        <p:txBody>
          <a:bodyPr>
            <a:noAutofit/>
          </a:bodyPr>
          <a:lstStyle/>
          <a:p>
            <a:r>
              <a:rPr lang="en-US" sz="60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LIVES OF SERVICE</a:t>
            </a:r>
            <a:br>
              <a:rPr lang="en-US" sz="60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endParaRPr lang="en-US" sz="6000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6019800"/>
            <a:ext cx="7315200" cy="1066800"/>
          </a:xfrm>
        </p:spPr>
        <p:txBody>
          <a:bodyPr/>
          <a:lstStyle/>
          <a:p>
            <a:r>
              <a:rPr lang="en-US" b="1" dirty="0" smtClean="0"/>
              <a:t>Profiles of Seven Imprisoned </a:t>
            </a:r>
            <a:r>
              <a:rPr lang="en-US" b="1" dirty="0" err="1" smtClean="0"/>
              <a:t>Bahá’ís</a:t>
            </a:r>
            <a:endParaRPr lang="en-US" b="1" dirty="0"/>
          </a:p>
        </p:txBody>
      </p:sp>
      <p:pic>
        <p:nvPicPr>
          <p:cNvPr id="4" name="Picture 3" descr="632_01_IMG_9367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828800"/>
            <a:ext cx="5244084" cy="38633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Tm="220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1371600"/>
            <a:ext cx="2514600" cy="1981200"/>
          </a:xfrm>
        </p:spPr>
        <p:txBody>
          <a:bodyPr>
            <a:noAutofit/>
          </a:bodyPr>
          <a:lstStyle/>
          <a:p>
            <a: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Mr.</a:t>
            </a:r>
            <a:b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Behrouz</a:t>
            </a:r>
            <a: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/>
            </a:r>
            <a:b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Tavakkoli</a:t>
            </a:r>
            <a: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 </a:t>
            </a:r>
            <a:endParaRPr lang="en-US" sz="44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410200"/>
            <a:ext cx="80772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endParaRPr lang="en-US" sz="2400" b="1" dirty="0">
              <a:latin typeface="BaskervilleT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914400" y="4800600"/>
            <a:ext cx="4114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rrested 14 May 2008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at his home in Tehran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6" name="Picture 5" descr="http://news.bahai.org/sites/news.bahai.org/files/images/695_06_mr-behrouz-tavakkol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990600"/>
            <a:ext cx="2514600" cy="3352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Tavakkol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0" y="3733800"/>
            <a:ext cx="2082800" cy="2603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447800"/>
            <a:ext cx="3352800" cy="1752600"/>
          </a:xfrm>
        </p:spPr>
        <p:txBody>
          <a:bodyPr>
            <a:normAutofit/>
          </a:bodyPr>
          <a:lstStyle/>
          <a:p>
            <a: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Mr. </a:t>
            </a:r>
            <a:r>
              <a:rPr lang="en-US" sz="44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Vahid</a:t>
            </a:r>
            <a: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/>
            </a:r>
            <a:br>
              <a:rPr lang="en-US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Tizfahm</a:t>
            </a:r>
            <a:endParaRPr lang="en-US" sz="44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3400" y="4661356"/>
            <a:ext cx="769619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rrested 14 May 2008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at his home in Tehran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7" name="Picture 6" descr="http://news.bahai.org/sites/news.bahai.org/files/images/695_07_mr-vahid-tizfah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914400"/>
            <a:ext cx="2286000" cy="3276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vahid-and-family-outdo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55323">
            <a:off x="4294862" y="3030113"/>
            <a:ext cx="4191000" cy="3143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 txBox="1">
            <a:spLocks noGrp="1"/>
          </p:cNvSpPr>
          <p:nvPr>
            <p:ph type="title"/>
          </p:nvPr>
        </p:nvSpPr>
        <p:spPr>
          <a:xfrm>
            <a:off x="533400" y="2286000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2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Yaran</a:t>
            </a:r>
            <a:endParaRPr lang="en-US" sz="7200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  <a:p>
            <a:pPr algn="ctr"/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 Are Remembered</a:t>
            </a:r>
            <a:b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And Not Forgotten! </a:t>
            </a:r>
            <a:r>
              <a:rPr lang="en-US" sz="36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en-US" sz="36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36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e are with you coll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28600"/>
            <a:ext cx="8229600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990600" y="533400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Yaran</a:t>
            </a:r>
            <a:endParaRPr lang="en-US" sz="40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  <a:p>
            <a:pPr algn="ctr"/>
            <a: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 Are Remembered And Not Forgotten! </a:t>
            </a:r>
            <a:b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2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e are with you coll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52400"/>
            <a:ext cx="7620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990600" y="5334000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Yaran</a:t>
            </a:r>
            <a:endParaRPr lang="en-US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arkisim" pitchFamily="34" charset="-79"/>
              <a:cs typeface="Narkisim" pitchFamily="34" charset="-79"/>
            </a:endParaRPr>
          </a:p>
          <a:p>
            <a:pPr algn="ctr"/>
            <a: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 Are Remembered And Not Forgotten! </a:t>
            </a:r>
            <a:b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2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e are with you coll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533400"/>
            <a:ext cx="4343400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0" y="5181600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Yaran</a:t>
            </a:r>
            <a:endParaRPr lang="en-US" sz="40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  <a:p>
            <a:pPr algn="ctr"/>
            <a: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 Are Remembered</a:t>
            </a:r>
          </a:p>
          <a:p>
            <a:pPr algn="ctr"/>
            <a: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And Not Forgotten! </a:t>
            </a:r>
            <a:br>
              <a:rPr lang="en-US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2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Picture 3" descr="We are with you coll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6200" y="685800"/>
            <a:ext cx="4800600" cy="3840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 descr="We are Yaran - Irelan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95446" y="3810000"/>
            <a:ext cx="3891291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32_01_IMG_9367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1447800"/>
            <a:ext cx="8458200" cy="2551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914400" y="4800600"/>
            <a:ext cx="7315200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Yaran</a:t>
            </a:r>
            <a:endParaRPr lang="en-US" sz="4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  <a:p>
            <a:pPr algn="ctr"/>
            <a:r>
              <a:rPr lang="en-US" sz="28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 Are Remembered And Not Forgotten! </a:t>
            </a:r>
            <a:br>
              <a:rPr lang="en-US" sz="28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28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KC Porter - Yara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en-US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YÁ BAHÁ’U’L-ABHÁ</a:t>
            </a: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15840"/>
            <a:ext cx="8229600" cy="20421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O Thou the Glory of Glories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000" dirty="0" smtClean="0"/>
              <a:t>(Used as an invocation)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2133600"/>
            <a:ext cx="3429000" cy="2365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Ya Baha'u'l'Abha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505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19200"/>
            <a:ext cx="8229600" cy="990600"/>
          </a:xfrm>
        </p:spPr>
        <p:txBody>
          <a:bodyPr>
            <a:noAutofit/>
          </a:bodyPr>
          <a:lstStyle/>
          <a:p>
            <a:r>
              <a:rPr lang="en-US" sz="60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God is Sufficient</a:t>
            </a:r>
            <a:endParaRPr lang="en-US" sz="6000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2971800"/>
            <a:ext cx="419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cs typeface="Lucida Sans Unicode" pitchFamily="34" charset="0"/>
              </a:rPr>
              <a:t>God is sufficient unto me.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cs typeface="Lucida Sans Unicode" pitchFamily="34" charset="0"/>
              </a:rPr>
              <a:t>He verily is the All-Sufficing.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cs typeface="Lucida Sans Unicode" pitchFamily="34" charset="0"/>
              </a:rPr>
              <a:t>In Him let the trusting trust.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cs typeface="Lucida Sans Unicode" pitchFamily="34" charset="0"/>
              </a:rPr>
              <a:t>In Him let the trusting trust.</a:t>
            </a:r>
            <a:endParaRPr lang="en-US" sz="2400" dirty="0">
              <a:cs typeface="Lucida Sans Unicode" pitchFamily="34" charset="0"/>
            </a:endParaRPr>
          </a:p>
        </p:txBody>
      </p:sp>
      <p:pic>
        <p:nvPicPr>
          <p:cNvPr id="6" name="God is Sufficient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67000"/>
            <a:ext cx="8229600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Narkisim" pitchFamily="34" charset="-79"/>
                <a:ea typeface="+mj-ea"/>
                <a:cs typeface="Narkisim" pitchFamily="34" charset="-79"/>
              </a:rPr>
              <a:t>LIVES OF SERVICE</a:t>
            </a:r>
            <a:br>
              <a:rPr kumimoji="0" lang="en-US" sz="6000" b="1" i="0" u="none" strike="noStrike" kern="1200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Narkisim" pitchFamily="34" charset="-79"/>
                <a:ea typeface="+mj-ea"/>
                <a:cs typeface="Narkisim" pitchFamily="34" charset="-79"/>
              </a:rPr>
            </a:br>
            <a:endParaRPr kumimoji="0" lang="en-US" sz="6000" b="1" i="0" u="none" strike="noStrike" kern="1200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Narkisim" pitchFamily="34" charset="-79"/>
              <a:ea typeface="+mj-ea"/>
              <a:cs typeface="Narkisim" pitchFamily="34" charset="-79"/>
            </a:endParaRP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ri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3048000"/>
            <a:ext cx="2600960" cy="325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1752600"/>
            <a:ext cx="2743200" cy="182880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9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Mrs.</a:t>
            </a:r>
            <a:br>
              <a:rPr lang="en-US" sz="49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900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Fariba</a:t>
            </a:r>
            <a:r>
              <a:rPr lang="en-US" sz="49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/>
            </a:r>
            <a:br>
              <a:rPr lang="en-US" sz="49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900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Kamalabadi</a:t>
            </a:r>
            <a:r>
              <a:rPr lang="en-US" sz="49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 </a:t>
            </a:r>
            <a:r>
              <a:rPr lang="en-US" sz="36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en-US" sz="36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Gothic" pitchFamily="34" charset="0"/>
              </a:rPr>
            </a:br>
            <a:endParaRPr lang="en-US" sz="3600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724400"/>
            <a:ext cx="3429000" cy="12954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Arrested May 14, 2008</a:t>
            </a:r>
          </a:p>
          <a:p>
            <a:r>
              <a:rPr lang="en-US" sz="2400" b="1" dirty="0" smtClean="0"/>
              <a:t>at her home in Tehran</a:t>
            </a:r>
            <a:endParaRPr lang="en-US" sz="2400" b="1" dirty="0"/>
          </a:p>
        </p:txBody>
      </p:sp>
      <p:pic>
        <p:nvPicPr>
          <p:cNvPr id="4" name="Picture 3" descr="http://news.bahai.org/sites/news.bahai.org/files/images/695_01_mrs-fariba-kamalabad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990600"/>
            <a:ext cx="2286000" cy="3276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Fariba more rece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4419600"/>
            <a:ext cx="19812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amaloddin-and-ashraf-outdoo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2999" y="2438400"/>
            <a:ext cx="3133637" cy="4281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2438400"/>
            <a:ext cx="3124200" cy="1600200"/>
          </a:xfrm>
        </p:spPr>
        <p:txBody>
          <a:bodyPr>
            <a:noAutofit/>
          </a:bodyPr>
          <a:lstStyle/>
          <a:p>
            <a: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Mr.</a:t>
            </a:r>
            <a:b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Jamaloddin</a:t>
            </a:r>
            <a: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 </a:t>
            </a:r>
            <a:b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 </a:t>
            </a:r>
            <a:r>
              <a:rPr lang="en-US" sz="4400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Khanjani</a:t>
            </a:r>
            <a: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  <a:t> </a:t>
            </a:r>
            <a:br>
              <a:rPr lang="en-US" sz="4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arkisim" pitchFamily="34" charset="-79"/>
                <a:cs typeface="Narkisim" pitchFamily="34" charset="-79"/>
              </a:rPr>
            </a:br>
            <a:endParaRPr lang="en-US" sz="4400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3505200" cy="990600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Arrested May 14, 2008</a:t>
            </a:r>
          </a:p>
          <a:p>
            <a:r>
              <a:rPr lang="en-US" b="1" dirty="0" smtClean="0"/>
              <a:t>at his home in Tehran</a:t>
            </a:r>
            <a:endParaRPr lang="en-US" b="1" dirty="0"/>
          </a:p>
        </p:txBody>
      </p:sp>
      <p:pic>
        <p:nvPicPr>
          <p:cNvPr id="6" name="Picture 5" descr="http://news.bahai.org/sites/news.bahai.org/files/images/695_02_mr-jamaloddin-khanjan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066800"/>
            <a:ext cx="2362200" cy="3276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1676400"/>
            <a:ext cx="2057400" cy="114300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Mr.</a:t>
            </a:r>
            <a:b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Afif</a:t>
            </a:r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/>
            </a:r>
            <a:b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Naeimi</a:t>
            </a:r>
            <a:endParaRPr lang="en-US" sz="440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4" name="Picture 3" descr="http://news.bahai.org/sites/news.bahai.org/files/images/695_03_mr-afif-naem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762000"/>
            <a:ext cx="2438400" cy="3352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62000" y="4661357"/>
            <a:ext cx="37769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/>
              <a:t>Arrested May 14, 2008</a:t>
            </a:r>
          </a:p>
          <a:p>
            <a:r>
              <a:rPr lang="en-US" sz="2800" b="1" dirty="0" smtClean="0"/>
              <a:t>at his home in Tehran</a:t>
            </a:r>
            <a:endParaRPr lang="en-US" sz="2800" b="1" dirty="0"/>
          </a:p>
        </p:txBody>
      </p:sp>
      <p:pic>
        <p:nvPicPr>
          <p:cNvPr id="5" name="Picture 4" descr="Afif-Naeemi-saham-new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444" y="2971800"/>
            <a:ext cx="2403856" cy="355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1447800"/>
            <a:ext cx="2057400" cy="144780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Mr.</a:t>
            </a:r>
            <a:b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Saeid</a:t>
            </a:r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/>
            </a:r>
            <a:b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Rezaie</a:t>
            </a:r>
            <a:endParaRPr lang="en-US" sz="440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4966157"/>
            <a:ext cx="37769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rrested May 14, 2008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at his home in Tehran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6" name="Picture 5" descr="http://news.bahai.org/sites/news.bahai.org/files/images/695_04_mr-saeid-rezai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762000"/>
            <a:ext cx="2286000" cy="3276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Azi_Sae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2438400"/>
            <a:ext cx="2514600" cy="3771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6" descr="Rezaie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0" y="4876800"/>
            <a:ext cx="3133725" cy="1783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ICMahvashSab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4343400"/>
            <a:ext cx="3181350" cy="19088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990600"/>
            <a:ext cx="2438400" cy="198120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Mrs.</a:t>
            </a:r>
            <a:b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Mahvash</a:t>
            </a:r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/>
            </a:r>
            <a:b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</a:br>
            <a:r>
              <a:rPr lang="en-US" sz="440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Sabet</a:t>
            </a:r>
            <a:r>
              <a:rPr lang="en-US" sz="44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 </a:t>
            </a:r>
            <a:endParaRPr lang="en-US" sz="440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038600"/>
            <a:ext cx="8077200" cy="3124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</a:t>
            </a:r>
            <a:endParaRPr lang="en-US" sz="2400" b="1" dirty="0">
              <a:latin typeface="BaskervilleT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3400" y="4572000"/>
            <a:ext cx="3581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rrested </a:t>
            </a:r>
            <a:r>
              <a:rPr lang="en-US" sz="2800" b="1" dirty="0"/>
              <a:t>in </a:t>
            </a:r>
            <a:r>
              <a:rPr lang="en-US" sz="2800" b="1" dirty="0" smtClean="0"/>
              <a:t>Ma</a:t>
            </a:r>
            <a:r>
              <a:rPr lang="en-US" sz="2800" b="1" u="sng" dirty="0" smtClean="0"/>
              <a:t>sh</a:t>
            </a:r>
            <a:r>
              <a:rPr lang="en-US" sz="2800" b="1" dirty="0" smtClean="0"/>
              <a:t>had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/>
              <a:t>on March 5, 2008</a:t>
            </a:r>
            <a:endParaRPr lang="en-US" sz="2800" b="1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7" name="Picture 6" descr="http://news.bahai.org/sites/news.bahai.org/files/images/695_05_mrs-mahvash-sabe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838200"/>
            <a:ext cx="24384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Mahvash in hospit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84320" y="2819400"/>
            <a:ext cx="2418080" cy="302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2218</TotalTime>
  <Words>188</Words>
  <Application>Microsoft Office PowerPoint</Application>
  <PresentationFormat>On-screen Show (4:3)</PresentationFormat>
  <Paragraphs>62</Paragraphs>
  <Slides>16</Slides>
  <Notes>16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Apex</vt:lpstr>
      <vt:lpstr>LIVES OF SERVICE </vt:lpstr>
      <vt:lpstr>YÁ BAHÁ’U’L-ABHÁ</vt:lpstr>
      <vt:lpstr>God is Sufficient</vt:lpstr>
      <vt:lpstr>Slide 4</vt:lpstr>
      <vt:lpstr>Mrs. Fariba Kamalabadi  </vt:lpstr>
      <vt:lpstr>Mr. Jamaloddin   Khanjani  </vt:lpstr>
      <vt:lpstr>Mr. Afif Naeimi</vt:lpstr>
      <vt:lpstr>Mr. Saeid Rezaie</vt:lpstr>
      <vt:lpstr>Mrs. Mahvash Sabet </vt:lpstr>
      <vt:lpstr>Mr. Behrouz Tavakkoli </vt:lpstr>
      <vt:lpstr>Mr. Vahid Tizfahm</vt:lpstr>
      <vt:lpstr>Yaran You Are Remembered And Not Forgotten!  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 OF SERVICE</dc:title>
  <dc:creator>JETWRITER</dc:creator>
  <cp:lastModifiedBy>Jaine</cp:lastModifiedBy>
  <cp:revision>270</cp:revision>
  <dcterms:created xsi:type="dcterms:W3CDTF">2009-02-14T20:50:25Z</dcterms:created>
  <dcterms:modified xsi:type="dcterms:W3CDTF">2015-06-12T04:15:14Z</dcterms:modified>
</cp:coreProperties>
</file>