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77"/>
  </p:notesMasterIdLst>
  <p:handoutMasterIdLst>
    <p:handoutMasterId r:id="rId78"/>
  </p:handoutMasterIdLst>
  <p:sldIdLst>
    <p:sldId id="330" r:id="rId2"/>
    <p:sldId id="292" r:id="rId3"/>
    <p:sldId id="263" r:id="rId4"/>
    <p:sldId id="315" r:id="rId5"/>
    <p:sldId id="297" r:id="rId6"/>
    <p:sldId id="339" r:id="rId7"/>
    <p:sldId id="266" r:id="rId8"/>
    <p:sldId id="332" r:id="rId9"/>
    <p:sldId id="331" r:id="rId10"/>
    <p:sldId id="307" r:id="rId11"/>
    <p:sldId id="325" r:id="rId12"/>
    <p:sldId id="268" r:id="rId13"/>
    <p:sldId id="337" r:id="rId14"/>
    <p:sldId id="267" r:id="rId15"/>
    <p:sldId id="326" r:id="rId16"/>
    <p:sldId id="299" r:id="rId17"/>
    <p:sldId id="279" r:id="rId18"/>
    <p:sldId id="270" r:id="rId19"/>
    <p:sldId id="316" r:id="rId20"/>
    <p:sldId id="322" r:id="rId21"/>
    <p:sldId id="284" r:id="rId22"/>
    <p:sldId id="323" r:id="rId23"/>
    <p:sldId id="271" r:id="rId24"/>
    <p:sldId id="309" r:id="rId25"/>
    <p:sldId id="285" r:id="rId26"/>
    <p:sldId id="324" r:id="rId27"/>
    <p:sldId id="300" r:id="rId28"/>
    <p:sldId id="321" r:id="rId29"/>
    <p:sldId id="262" r:id="rId30"/>
    <p:sldId id="291" r:id="rId31"/>
    <p:sldId id="320" r:id="rId32"/>
    <p:sldId id="298" r:id="rId33"/>
    <p:sldId id="301" r:id="rId34"/>
    <p:sldId id="312" r:id="rId35"/>
    <p:sldId id="334" r:id="rId36"/>
    <p:sldId id="260" r:id="rId37"/>
    <p:sldId id="273" r:id="rId38"/>
    <p:sldId id="272" r:id="rId39"/>
    <p:sldId id="318" r:id="rId40"/>
    <p:sldId id="302" r:id="rId41"/>
    <p:sldId id="313" r:id="rId42"/>
    <p:sldId id="261" r:id="rId43"/>
    <p:sldId id="265" r:id="rId44"/>
    <p:sldId id="303" r:id="rId45"/>
    <p:sldId id="335" r:id="rId46"/>
    <p:sldId id="333" r:id="rId47"/>
    <p:sldId id="269" r:id="rId48"/>
    <p:sldId id="317" r:id="rId49"/>
    <p:sldId id="327" r:id="rId50"/>
    <p:sldId id="328" r:id="rId51"/>
    <p:sldId id="293" r:id="rId52"/>
    <p:sldId id="274" r:id="rId53"/>
    <p:sldId id="314" r:id="rId54"/>
    <p:sldId id="275" r:id="rId55"/>
    <p:sldId id="276" r:id="rId56"/>
    <p:sldId id="281" r:id="rId57"/>
    <p:sldId id="336" r:id="rId58"/>
    <p:sldId id="290" r:id="rId59"/>
    <p:sldId id="278" r:id="rId60"/>
    <p:sldId id="308" r:id="rId61"/>
    <p:sldId id="288" r:id="rId62"/>
    <p:sldId id="306" r:id="rId63"/>
    <p:sldId id="283" r:id="rId64"/>
    <p:sldId id="295" r:id="rId65"/>
    <p:sldId id="319" r:id="rId66"/>
    <p:sldId id="287" r:id="rId67"/>
    <p:sldId id="282" r:id="rId68"/>
    <p:sldId id="305" r:id="rId69"/>
    <p:sldId id="294" r:id="rId70"/>
    <p:sldId id="329" r:id="rId71"/>
    <p:sldId id="338" r:id="rId72"/>
    <p:sldId id="304" r:id="rId73"/>
    <p:sldId id="289" r:id="rId74"/>
    <p:sldId id="280" r:id="rId75"/>
    <p:sldId id="286" r:id="rId76"/>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D81EF"/>
    <a:srgbClr val="6785E7"/>
    <a:srgbClr val="7FAC60"/>
    <a:srgbClr val="FFFF99"/>
    <a:srgbClr val="0066FF"/>
    <a:srgbClr val="4F81BD"/>
    <a:srgbClr val="9BBB59"/>
    <a:srgbClr val="FFFF66"/>
    <a:srgbClr val="FFFFFF"/>
    <a:srgbClr val="F79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B50087-974C-428B-A90B-873E30C5934E}" v="1" dt="2022-08-02T17:18:27.508"/>
    <p1510:client id="{F0AE5EBC-DABB-4EDC-ADAB-E65F814EE69A}" v="97" dt="2022-08-02T14:50:45.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74" autoAdjust="0"/>
    <p:restoredTop sz="93771" autoAdjust="0"/>
  </p:normalViewPr>
  <p:slideViewPr>
    <p:cSldViewPr>
      <p:cViewPr varScale="1">
        <p:scale>
          <a:sx n="86" d="100"/>
          <a:sy n="86" d="100"/>
        </p:scale>
        <p:origin x="1258" y="77"/>
      </p:cViewPr>
      <p:guideLst>
        <p:guide orient="horz" pos="2160"/>
        <p:guide pos="2880"/>
      </p:guideLst>
    </p:cSldViewPr>
  </p:slideViewPr>
  <p:outlineViewPr>
    <p:cViewPr>
      <p:scale>
        <a:sx n="33" d="100"/>
        <a:sy n="33" d="100"/>
      </p:scale>
      <p:origin x="0" y="631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a:defRPr sz="1200"/>
            </a:lvl1pPr>
            <a:extLst/>
          </a:lstStyle>
          <a:p>
            <a:fld id="{6E7D018D-748F-47BF-843A-40349A141CAC}" type="datetimeFigureOut">
              <a:rPr lang="en-US" smtClean="0"/>
              <a:pPr/>
              <a:t>7/27/2024</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extLst/>
          </a:lstStyle>
          <a:p>
            <a:fld id="{04AC5213-BACC-41AB-9B61-B40CF6C5296E}"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23E9B8FB-2ABD-42C9-A6DA-A6789EAF441D}" type="datetimeFigureOut">
              <a:rPr lang="en-US" smtClean="0"/>
              <a:pPr/>
              <a:t>7/27/2024</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BE2A7042-DEED-4AA1-9E89-4A16B25725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2A7042-DEED-4AA1-9E89-4A16B2572577}" type="slidenum">
              <a:rPr lang="en-US" smtClean="0"/>
              <a:pPr/>
              <a:t>1</a:t>
            </a:fld>
            <a:endParaRPr lang="en-US"/>
          </a:p>
        </p:txBody>
      </p:sp>
    </p:spTree>
    <p:extLst>
      <p:ext uri="{BB962C8B-B14F-4D97-AF65-F5344CB8AC3E}">
        <p14:creationId xmlns:p14="http://schemas.microsoft.com/office/powerpoint/2010/main" val="1928592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E2A7042-DEED-4AA1-9E89-4A16B2572577}" type="slidenum">
              <a:rPr lang="en-US" smtClean="0"/>
              <a:pPr/>
              <a:t>38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BE2A7042-DEED-4AA1-9E89-4A16B2572577}" type="slidenum">
              <a:rPr lang="en-US" smtClean="0"/>
              <a:pPr/>
              <a:t>42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E2A7042-DEED-4AA1-9E89-4A16B2572577}" type="slidenum">
              <a:rPr lang="en-US" smtClean="0"/>
              <a:pPr/>
              <a:t>43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dirty="0"/>
          </a:p>
        </p:txBody>
      </p:sp>
      <p:sp>
        <p:nvSpPr>
          <p:cNvPr id="4" name="Rectangle 4"/>
          <p:cNvSpPr>
            <a:spLocks noGrp="1"/>
          </p:cNvSpPr>
          <p:nvPr>
            <p:ph type="sldNum" sz="quarter" idx="10"/>
          </p:nvPr>
        </p:nvSpPr>
        <p:spPr/>
        <p:txBody>
          <a:bodyPr/>
          <a:lstStyle/>
          <a:p>
            <a:fld id="{BE2A7042-DEED-4AA1-9E89-4A16B2572577}" type="slidenum">
              <a:rPr lang="en-US" smtClean="0"/>
              <a:pPr/>
              <a:t>45</a:t>
            </a:fld>
            <a:endParaRPr lang="en-US"/>
          </a:p>
        </p:txBody>
      </p:sp>
    </p:spTree>
    <p:extLst>
      <p:ext uri="{BB962C8B-B14F-4D97-AF65-F5344CB8AC3E}">
        <p14:creationId xmlns:p14="http://schemas.microsoft.com/office/powerpoint/2010/main" val="2111075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E2A7042-DEED-4AA1-9E89-4A16B2572577}" type="slidenum">
              <a:rPr lang="en-US" smtClean="0"/>
              <a:pPr/>
              <a:t>47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2A7042-DEED-4AA1-9E89-4A16B2572577}" type="slidenum">
              <a:rPr lang="en-US" smtClean="0"/>
              <a:pPr/>
              <a:t>48</a:t>
            </a:fld>
            <a:endParaRPr lang="en-US"/>
          </a:p>
        </p:txBody>
      </p:sp>
    </p:spTree>
    <p:extLst>
      <p:ext uri="{BB962C8B-B14F-4D97-AF65-F5344CB8AC3E}">
        <p14:creationId xmlns:p14="http://schemas.microsoft.com/office/powerpoint/2010/main" val="3510106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2A7042-DEED-4AA1-9E89-4A16B2572577}" type="slidenum">
              <a:rPr lang="en-US" smtClean="0"/>
              <a:pPr/>
              <a:t>75</a:t>
            </a:fld>
            <a:endParaRPr lang="en-US"/>
          </a:p>
        </p:txBody>
      </p:sp>
    </p:spTree>
    <p:extLst>
      <p:ext uri="{BB962C8B-B14F-4D97-AF65-F5344CB8AC3E}">
        <p14:creationId xmlns:p14="http://schemas.microsoft.com/office/powerpoint/2010/main" val="1786848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dirty="0"/>
          </a:p>
        </p:txBody>
      </p:sp>
      <p:sp>
        <p:nvSpPr>
          <p:cNvPr id="4" name="Rectangle 4"/>
          <p:cNvSpPr>
            <a:spLocks noGrp="1"/>
          </p:cNvSpPr>
          <p:nvPr>
            <p:ph type="sldNum" sz="quarter" idx="10"/>
          </p:nvPr>
        </p:nvSpPr>
        <p:spPr/>
        <p:txBody>
          <a:bodyPr/>
          <a:lstStyle/>
          <a:p>
            <a:fld id="{BE2A7042-DEED-4AA1-9E89-4A16B257257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E2A7042-DEED-4AA1-9E89-4A16B2572577}"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BE2A7042-DEED-4AA1-9E89-4A16B2572577}"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2A7042-DEED-4AA1-9E89-4A16B2572577}"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BE2A7042-DEED-4AA1-9E89-4A16B2572577}"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2A7042-DEED-4AA1-9E89-4A16B2572577}" type="slidenum">
              <a:rPr lang="en-US" smtClean="0"/>
              <a:pPr/>
              <a:t>23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BE2A7042-DEED-4AA1-9E89-4A16B2572577}"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en-US"/>
          </a:p>
        </p:txBody>
      </p:sp>
      <p:sp>
        <p:nvSpPr>
          <p:cNvPr id="4" name="Rectangle 4"/>
          <p:cNvSpPr>
            <a:spLocks noGrp="1"/>
          </p:cNvSpPr>
          <p:nvPr>
            <p:ph type="sldNum" sz="quarter" idx="10"/>
          </p:nvPr>
        </p:nvSpPr>
        <p:spPr/>
        <p:txBody>
          <a:bodyPr/>
          <a:lstStyle/>
          <a:p>
            <a:fld id="{BE2A7042-DEED-4AA1-9E89-4A16B2572577}" type="slidenum">
              <a:rPr lang="en-US" smtClean="0"/>
              <a:pPr/>
              <a:t>36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Album Cover">
    <p:spTree>
      <p:nvGrpSpPr>
        <p:cNvPr id="1" name=""/>
        <p:cNvGrpSpPr/>
        <p:nvPr/>
      </p:nvGrpSpPr>
      <p:grpSpPr>
        <a:xfrm>
          <a:off x="0" y="0"/>
          <a:ext cx="0" cy="0"/>
          <a:chOff x="0" y="0"/>
          <a:chExt cx="0" cy="0"/>
        </a:xfrm>
      </p:grpSpPr>
      <p:sp>
        <p:nvSpPr>
          <p:cNvPr id="10" name="Rectangle 9"/>
          <p:cNvSpPr/>
          <p:nvPr userDrawn="1"/>
        </p:nvSpPr>
        <p:spPr>
          <a:xfrm>
            <a:off x="7162800" y="137160"/>
            <a:ext cx="228600" cy="5257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467600" y="133350"/>
            <a:ext cx="1447800" cy="525780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30"/>
          <p:cNvSpPr>
            <a:spLocks noGrp="1"/>
          </p:cNvSpPr>
          <p:nvPr>
            <p:ph type="body" sz="quarter" idx="10" hasCustomPrompt="1"/>
          </p:nvPr>
        </p:nvSpPr>
        <p:spPr>
          <a:xfrm>
            <a:off x="228600" y="5467350"/>
            <a:ext cx="8672946" cy="1238250"/>
          </a:xfrm>
          <a:solidFill>
            <a:schemeClr val="accent1"/>
          </a:solidFill>
        </p:spPr>
        <p:txBody>
          <a:bodyPr vert="horz" anchor="ctr">
            <a:noAutofit/>
          </a:bodyPr>
          <a:lstStyle>
            <a:lvl1pPr marL="0" indent="0" algn="l">
              <a:buFontTx/>
              <a:buNone/>
              <a:defRPr lang="en-US" sz="4800" baseline="0" dirty="0">
                <a:solidFill>
                  <a:schemeClr val="bg1"/>
                </a:solidFill>
              </a:defRPr>
            </a:lvl1pPr>
            <a:extLst/>
          </a:lstStyle>
          <a:p>
            <a:pPr lvl="0"/>
            <a:r>
              <a:rPr lang="en-US" dirty="0"/>
              <a:t>Click to add photo album title</a:t>
            </a:r>
          </a:p>
        </p:txBody>
      </p:sp>
      <p:sp>
        <p:nvSpPr>
          <p:cNvPr id="12" name="Picture Placeholder 11"/>
          <p:cNvSpPr>
            <a:spLocks noGrp="1"/>
          </p:cNvSpPr>
          <p:nvPr>
            <p:ph type="pic" sz="quarter" idx="11"/>
          </p:nvPr>
        </p:nvSpPr>
        <p:spPr>
          <a:xfrm>
            <a:off x="228600" y="152400"/>
            <a:ext cx="6858000" cy="5239512"/>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1" name="Rectangle 10"/>
          <p:cNvSpPr>
            <a:spLocks noGrp="1"/>
          </p:cNvSpPr>
          <p:nvPr>
            <p:ph type="dt" sz="half" idx="12"/>
          </p:nvPr>
        </p:nvSpPr>
        <p:spPr/>
        <p:txBody>
          <a:bodyPr/>
          <a:lstStyle/>
          <a:p>
            <a:pPr algn="r"/>
            <a:fld id="{9668B50E-0B48-4566-8609-C51CF752A7DF}" type="datetimeFigureOut">
              <a:rPr lang="en-US" smtClean="0">
                <a:solidFill>
                  <a:schemeClr val="bg1"/>
                </a:solidFill>
              </a:rPr>
              <a:pPr algn="r"/>
              <a:t>7/27/2024</a:t>
            </a:fld>
            <a:endParaRPr lang="en-US"/>
          </a:p>
        </p:txBody>
      </p:sp>
      <p:sp>
        <p:nvSpPr>
          <p:cNvPr id="13" name="Rectangle 12"/>
          <p:cNvSpPr>
            <a:spLocks noGrp="1"/>
          </p:cNvSpPr>
          <p:nvPr>
            <p:ph type="sldNum" sz="quarter" idx="13"/>
          </p:nvPr>
        </p:nvSpPr>
        <p:spPr/>
        <p:txBody>
          <a:bodyPr/>
          <a:lstStyle/>
          <a:p>
            <a:fld id="{8A4431D5-1B33-458B-8AFD-CECCB0FA18CB}" type="slidenum">
              <a:rPr lang="en-US" smtClean="0">
                <a:solidFill>
                  <a:schemeClr val="bg1"/>
                </a:solidFill>
              </a:rPr>
              <a:pPr/>
              <a:t>‹#›</a:t>
            </a:fld>
            <a:endParaRPr lang="en-US"/>
          </a:p>
        </p:txBody>
      </p:sp>
      <p:sp>
        <p:nvSpPr>
          <p:cNvPr id="14" name="Rectangle 13"/>
          <p:cNvSpPr>
            <a:spLocks noGrp="1"/>
          </p:cNvSpPr>
          <p:nvPr>
            <p:ph type="ftr" sz="quarter" idx="14"/>
          </p:nvPr>
        </p:nvSpPr>
        <p:spPr>
          <a:xfrm rot="16200000">
            <a:off x="7296150" y="3698878"/>
            <a:ext cx="2933700" cy="365125"/>
          </a:xfrm>
        </p:spPr>
        <p:txBody>
          <a:bodyPr/>
          <a:lstStyle/>
          <a:p>
            <a:endParaRPr lang="en-US" dirty="0"/>
          </a:p>
        </p:txBody>
      </p:sp>
      <p:sp>
        <p:nvSpPr>
          <p:cNvPr id="18" name="Rectangle 17"/>
          <p:cNvSpPr>
            <a:spLocks noGrp="1"/>
          </p:cNvSpPr>
          <p:nvPr>
            <p:ph type="body" sz="quarter" idx="15" hasCustomPrompt="1"/>
          </p:nvPr>
        </p:nvSpPr>
        <p:spPr>
          <a:xfrm rot="16200000">
            <a:off x="5372100" y="2247900"/>
            <a:ext cx="5181600" cy="990600"/>
          </a:xfrm>
        </p:spPr>
        <p:txBody>
          <a:bodyPr/>
          <a:lstStyle>
            <a:lvl1pPr marL="0" indent="0" algn="r">
              <a:buNone/>
              <a:defRPr sz="2000">
                <a:solidFill>
                  <a:srgbClr val="FFFFFF"/>
                </a:solidFill>
              </a:defRPr>
            </a:lvl1pPr>
          </a:lstStyle>
          <a:p>
            <a:pPr lvl="0"/>
            <a:r>
              <a:rPr lang="en-US" dirty="0"/>
              <a:t>Click to add date or details</a:t>
            </a:r>
          </a:p>
        </p:txBody>
      </p:sp>
    </p:spTree>
  </p:cSld>
  <p:clrMapOvr>
    <a:masterClrMapping/>
  </p:clrMapOvr>
  <p:transition spd="slow" advClick="0" advTm="0">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a:buFontTx/>
              <a:buNone/>
              <a:defRPr sz="2000" i="0"/>
            </a:lvl1pPr>
            <a:extLst/>
          </a:lstStyle>
          <a:p>
            <a:pPr lvl="0"/>
            <a:r>
              <a:rPr lang="en-US" dirty="0"/>
              <a:t>Click to add caption</a:t>
            </a:r>
          </a:p>
        </p:txBody>
      </p:sp>
      <p:sp>
        <p:nvSpPr>
          <p:cNvPr id="6" name="Rectangle 5"/>
          <p:cNvSpPr>
            <a:spLocks noGrp="1"/>
          </p:cNvSpPr>
          <p:nvPr>
            <p:ph type="dt" sz="half" idx="15"/>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16"/>
          </p:nvPr>
        </p:nvSpPr>
        <p:spPr/>
        <p:txBody>
          <a:bodyPr/>
          <a:lstStyle/>
          <a:p>
            <a:fld id="{8A4431D5-1B33-458B-8AFD-CECCB0FA18CB}" type="slidenum">
              <a:rPr lang="en-US" smtClean="0">
                <a:solidFill>
                  <a:srgbClr val="FFFFFF"/>
                </a:solidFill>
              </a:rPr>
              <a:pPr/>
              <a:t>‹#›</a:t>
            </a:fld>
            <a:endParaRPr lang="en-US"/>
          </a:p>
        </p:txBody>
      </p:sp>
      <p:sp>
        <p:nvSpPr>
          <p:cNvPr id="8" name="Rectangle 7"/>
          <p:cNvSpPr>
            <a:spLocks noGrp="1"/>
          </p:cNvSpPr>
          <p:nvPr>
            <p:ph type="ftr" sz="quarter" idx="17"/>
          </p:nvPr>
        </p:nvSpPr>
        <p:spPr/>
        <p:txBody>
          <a:bodyPr/>
          <a:lstStyle/>
          <a:p>
            <a:endParaRPr lang="en-US"/>
          </a:p>
        </p:txBody>
      </p:sp>
    </p:spTree>
  </p:cSld>
  <p:clrMapOvr>
    <a:masterClrMapping/>
  </p:clrMapOvr>
  <p:transition spd="slow" advClick="0" advTm="0">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0" y="3124962"/>
            <a:ext cx="3697224" cy="2772918"/>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5" name="Picture Placeholder 24"/>
          <p:cNvSpPr>
            <a:spLocks noGrp="1" noChangeAspect="1"/>
          </p:cNvSpPr>
          <p:nvPr>
            <p:ph type="pic" sz="quarter" idx="12"/>
          </p:nvPr>
        </p:nvSpPr>
        <p:spPr>
          <a:xfrm>
            <a:off x="228600" y="228600"/>
            <a:ext cx="4251960" cy="566928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6" name="Picture Placeholder 5"/>
          <p:cNvSpPr>
            <a:spLocks noGrp="1" noChangeAspect="1"/>
          </p:cNvSpPr>
          <p:nvPr>
            <p:ph type="pic" sz="quarter" idx="13"/>
          </p:nvPr>
        </p:nvSpPr>
        <p:spPr>
          <a:xfrm>
            <a:off x="4648200" y="228600"/>
            <a:ext cx="3672840" cy="275463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5" name="Rectangle 4"/>
          <p:cNvSpPr>
            <a:spLocks noGrp="1"/>
          </p:cNvSpPr>
          <p:nvPr>
            <p:ph type="dt" sz="half" idx="14"/>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15"/>
          </p:nvPr>
        </p:nvSpPr>
        <p:spPr/>
        <p:txBody>
          <a:bodyPr/>
          <a:lstStyle/>
          <a:p>
            <a:fld id="{8A4431D5-1B33-458B-8AFD-CECCB0FA18CB}" type="slidenum">
              <a:rPr lang="en-US" smtClean="0">
                <a:solidFill>
                  <a:srgbClr val="FFFFFF"/>
                </a:solidFill>
              </a:rPr>
              <a:pPr/>
              <a:t>‹#›</a:t>
            </a:fld>
            <a:endParaRPr lang="en-US"/>
          </a:p>
        </p:txBody>
      </p:sp>
      <p:sp>
        <p:nvSpPr>
          <p:cNvPr id="8" name="Rectangle 7"/>
          <p:cNvSpPr>
            <a:spLocks noGrp="1"/>
          </p:cNvSpPr>
          <p:nvPr>
            <p:ph type="ftr" sz="quarter" idx="16"/>
          </p:nvPr>
        </p:nvSpPr>
        <p:spPr/>
        <p:txBody>
          <a:bodyPr/>
          <a:lstStyle/>
          <a:p>
            <a:endParaRPr lang="en-US"/>
          </a:p>
        </p:txBody>
      </p:sp>
    </p:spTree>
  </p:cSld>
  <p:clrMapOvr>
    <a:masterClrMapping/>
  </p:clrMapOvr>
  <p:transition spd="slow" advClick="0" advTm="0">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Up Portrait with Caption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9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4" name="Picture Placeholder 13"/>
          <p:cNvSpPr>
            <a:spLocks noGrp="1"/>
          </p:cNvSpPr>
          <p:nvPr>
            <p:ph type="pic" sz="quarter" idx="26"/>
          </p:nvPr>
        </p:nvSpPr>
        <p:spPr>
          <a:xfrm>
            <a:off x="1866900"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8" name="Picture Placeholder 7"/>
          <p:cNvSpPr>
            <a:spLocks noGrp="1"/>
          </p:cNvSpPr>
          <p:nvPr>
            <p:ph type="pic" sz="quarter" idx="25"/>
          </p:nvPr>
        </p:nvSpPr>
        <p:spPr>
          <a:xfrm>
            <a:off x="43053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9" name="Picture Placeholder 18"/>
          <p:cNvSpPr>
            <a:spLocks noGrp="1"/>
          </p:cNvSpPr>
          <p:nvPr>
            <p:ph type="pic" sz="quarter" idx="27"/>
          </p:nvPr>
        </p:nvSpPr>
        <p:spPr>
          <a:xfrm>
            <a:off x="4306086"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2" name="Text Placeholder 21"/>
          <p:cNvSpPr>
            <a:spLocks noGrp="1"/>
          </p:cNvSpPr>
          <p:nvPr>
            <p:ph type="body" sz="quarter" idx="16" hasCustomPrompt="1"/>
          </p:nvPr>
        </p:nvSpPr>
        <p:spPr>
          <a:xfrm>
            <a:off x="152400" y="228600"/>
            <a:ext cx="1676400" cy="2743200"/>
          </a:xfrm>
        </p:spPr>
        <p:txBody>
          <a:bodyPr anchor="t" anchorCtr="0"/>
          <a:lstStyle>
            <a:lvl1pPr marL="0" marR="0" indent="0" algn="r">
              <a:buFontTx/>
              <a:buNone/>
              <a:defRPr sz="1600" baseline="0"/>
            </a:lvl1pPr>
            <a:extLst/>
          </a:lstStyle>
          <a:p>
            <a:pPr lvl="0"/>
            <a:r>
              <a:rPr lang="en-US" dirty="0"/>
              <a:t>Click to add caption</a:t>
            </a:r>
          </a:p>
        </p:txBody>
      </p:sp>
      <p:sp>
        <p:nvSpPr>
          <p:cNvPr id="5" name="Text Placeholder 4"/>
          <p:cNvSpPr>
            <a:spLocks noGrp="1"/>
          </p:cNvSpPr>
          <p:nvPr>
            <p:ph type="body" sz="quarter" idx="29" hasCustomPrompt="1"/>
          </p:nvPr>
        </p:nvSpPr>
        <p:spPr>
          <a:xfrm>
            <a:off x="6629400" y="228600"/>
            <a:ext cx="1676400" cy="1905000"/>
          </a:xfrm>
        </p:spPr>
        <p:txBody>
          <a:bodyPr anchor="t" anchorCtr="0"/>
          <a:lstStyle>
            <a:lvl1pPr marL="0" marR="0" indent="0" algn="l">
              <a:buFontTx/>
              <a:buNone/>
              <a:defRPr sz="1600" baseline="0"/>
            </a:lvl1pPr>
            <a:extLst/>
          </a:lstStyle>
          <a:p>
            <a:pPr lvl="0"/>
            <a:r>
              <a:rPr lang="en-US" dirty="0"/>
              <a:t>Click to add caption</a:t>
            </a:r>
          </a:p>
        </p:txBody>
      </p:sp>
      <p:sp>
        <p:nvSpPr>
          <p:cNvPr id="20" name="Text Placeholder 19"/>
          <p:cNvSpPr>
            <a:spLocks noGrp="1"/>
          </p:cNvSpPr>
          <p:nvPr>
            <p:ph type="body" sz="quarter" idx="28" hasCustomPrompt="1"/>
          </p:nvPr>
        </p:nvSpPr>
        <p:spPr>
          <a:xfrm>
            <a:off x="152400" y="4724400"/>
            <a:ext cx="1676400" cy="1905000"/>
          </a:xfrm>
        </p:spPr>
        <p:txBody>
          <a:bodyPr anchor="b" anchorCtr="0"/>
          <a:lstStyle>
            <a:lvl1pPr marL="0" marR="0" indent="0" algn="r">
              <a:buFontTx/>
              <a:buNone/>
              <a:defRPr sz="1600" baseline="0"/>
            </a:lvl1pPr>
            <a:extLst/>
          </a:lstStyle>
          <a:p>
            <a:pPr lvl="0"/>
            <a:r>
              <a:rPr lang="en-US" dirty="0"/>
              <a:t>Click to add caption</a:t>
            </a:r>
          </a:p>
        </p:txBody>
      </p:sp>
      <p:sp>
        <p:nvSpPr>
          <p:cNvPr id="21" name="Text Placeholder 20"/>
          <p:cNvSpPr>
            <a:spLocks noGrp="1"/>
          </p:cNvSpPr>
          <p:nvPr>
            <p:ph type="body" sz="quarter" idx="30" hasCustomPrompt="1"/>
          </p:nvPr>
        </p:nvSpPr>
        <p:spPr>
          <a:xfrm>
            <a:off x="6629400" y="4724400"/>
            <a:ext cx="1676400" cy="1905000"/>
          </a:xfrm>
        </p:spPr>
        <p:txBody>
          <a:bodyPr anchor="b" anchorCtr="0"/>
          <a:lstStyle>
            <a:lvl1pPr marL="0" marR="0" indent="0" algn="l">
              <a:buFontTx/>
              <a:buNone/>
              <a:defRPr sz="1600" baseline="0"/>
            </a:lvl1pPr>
            <a:extLst/>
          </a:lstStyle>
          <a:p>
            <a:pPr lvl="0"/>
            <a:r>
              <a:rPr lang="en-US" dirty="0"/>
              <a:t>Click to add caption</a:t>
            </a:r>
          </a:p>
        </p:txBody>
      </p:sp>
      <p:sp>
        <p:nvSpPr>
          <p:cNvPr id="10" name="Rectangle 9"/>
          <p:cNvSpPr>
            <a:spLocks noGrp="1"/>
          </p:cNvSpPr>
          <p:nvPr>
            <p:ph type="dt" sz="half" idx="31"/>
          </p:nvPr>
        </p:nvSpPr>
        <p:spPr/>
        <p:txBody>
          <a:bodyPr/>
          <a:lstStyle/>
          <a:p>
            <a:pPr algn="r"/>
            <a:fld id="{9668B50E-0B48-4566-8609-C51CF752A7DF}" type="datetimeFigureOut">
              <a:rPr lang="en-US" smtClean="0">
                <a:solidFill>
                  <a:schemeClr val="bg1"/>
                </a:solidFill>
              </a:rPr>
              <a:pPr algn="r"/>
              <a:t>7/27/2024</a:t>
            </a:fld>
            <a:endParaRPr lang="en-US"/>
          </a:p>
        </p:txBody>
      </p:sp>
      <p:sp>
        <p:nvSpPr>
          <p:cNvPr id="11" name="Rectangle 10"/>
          <p:cNvSpPr>
            <a:spLocks noGrp="1"/>
          </p:cNvSpPr>
          <p:nvPr>
            <p:ph type="sldNum" sz="quarter" idx="32"/>
          </p:nvPr>
        </p:nvSpPr>
        <p:spPr/>
        <p:txBody>
          <a:bodyPr/>
          <a:lstStyle/>
          <a:p>
            <a:fld id="{8A4431D5-1B33-458B-8AFD-CECCB0FA18CB}" type="slidenum">
              <a:rPr lang="en-US" smtClean="0">
                <a:solidFill>
                  <a:srgbClr val="FFFFFF"/>
                </a:solidFill>
              </a:rPr>
              <a:pPr/>
              <a:t>‹#›</a:t>
            </a:fld>
            <a:endParaRPr lang="en-US"/>
          </a:p>
        </p:txBody>
      </p:sp>
      <p:sp>
        <p:nvSpPr>
          <p:cNvPr id="12" name="Rectangle 11"/>
          <p:cNvSpPr>
            <a:spLocks noGrp="1"/>
          </p:cNvSpPr>
          <p:nvPr>
            <p:ph type="ftr" sz="quarter" idx="33"/>
          </p:nvPr>
        </p:nvSpPr>
        <p:spPr/>
        <p:txBody>
          <a:bodyPr/>
          <a:lstStyle/>
          <a:p>
            <a:endParaRPr lang="en-US"/>
          </a:p>
        </p:txBody>
      </p:sp>
    </p:spTree>
  </p:cSld>
  <p:clrMapOvr>
    <a:masterClrMapping/>
  </p:clrMapOvr>
  <p:transition spd="slow" advClick="0" advTm="0">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Up Landscape with Caption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0" y="685800"/>
            <a:ext cx="3653297"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7" name="Text Placeholder 26"/>
          <p:cNvSpPr>
            <a:spLocks noGrp="1"/>
          </p:cNvSpPr>
          <p:nvPr>
            <p:ph type="body" sz="quarter" idx="16" hasCustomPrompt="1"/>
          </p:nvPr>
        </p:nvSpPr>
        <p:spPr>
          <a:xfrm>
            <a:off x="533400" y="6324600"/>
            <a:ext cx="3657600" cy="304800"/>
          </a:xfrm>
        </p:spPr>
        <p:txBody>
          <a:bodyPr anchor="t" anchorCtr="0"/>
          <a:lstStyle>
            <a:lvl1pPr marL="0" marR="0" indent="0" algn="l">
              <a:buFontTx/>
              <a:buNone/>
              <a:defRPr sz="1600" baseline="0"/>
            </a:lvl1pPr>
            <a:extLst/>
          </a:lstStyle>
          <a:p>
            <a:pPr lvl="0"/>
            <a:r>
              <a:rPr lang="en-US" dirty="0"/>
              <a:t>Click to add caption</a:t>
            </a:r>
          </a:p>
        </p:txBody>
      </p:sp>
      <p:sp>
        <p:nvSpPr>
          <p:cNvPr id="3" name="Picture Placeholder 2"/>
          <p:cNvSpPr>
            <a:spLocks noGrp="1"/>
          </p:cNvSpPr>
          <p:nvPr>
            <p:ph type="pic" sz="quarter" idx="17"/>
          </p:nvPr>
        </p:nvSpPr>
        <p:spPr>
          <a:xfrm>
            <a:off x="4267200" y="6858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1" name="Picture Placeholder 20"/>
          <p:cNvSpPr>
            <a:spLocks noGrp="1"/>
          </p:cNvSpPr>
          <p:nvPr>
            <p:ph type="pic" sz="quarter" idx="18"/>
          </p:nvPr>
        </p:nvSpPr>
        <p:spPr>
          <a:xfrm>
            <a:off x="5334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6" name="Picture Placeholder 5"/>
          <p:cNvSpPr>
            <a:spLocks noGrp="1"/>
          </p:cNvSpPr>
          <p:nvPr>
            <p:ph type="pic" sz="quarter" idx="19"/>
          </p:nvPr>
        </p:nvSpPr>
        <p:spPr>
          <a:xfrm>
            <a:off x="42672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8" name="Text Placeholder 17"/>
          <p:cNvSpPr>
            <a:spLocks noGrp="1"/>
          </p:cNvSpPr>
          <p:nvPr>
            <p:ph type="body" sz="quarter" idx="22" hasCustomPrompt="1"/>
          </p:nvPr>
        </p:nvSpPr>
        <p:spPr>
          <a:xfrm>
            <a:off x="533400" y="304800"/>
            <a:ext cx="3657600" cy="304800"/>
          </a:xfrm>
        </p:spPr>
        <p:txBody>
          <a:bodyPr anchor="t" anchorCtr="0"/>
          <a:lstStyle>
            <a:lvl1pPr marL="0" marR="0" indent="0" algn="l">
              <a:buFontTx/>
              <a:buNone/>
              <a:defRPr sz="1600" baseline="0"/>
            </a:lvl1pPr>
            <a:extLst/>
          </a:lstStyle>
          <a:p>
            <a:pPr lvl="0"/>
            <a:r>
              <a:rPr lang="en-US" dirty="0"/>
              <a:t>Click to add caption</a:t>
            </a:r>
          </a:p>
        </p:txBody>
      </p:sp>
      <p:sp>
        <p:nvSpPr>
          <p:cNvPr id="5" name="Text Placeholder 4"/>
          <p:cNvSpPr>
            <a:spLocks noGrp="1"/>
          </p:cNvSpPr>
          <p:nvPr>
            <p:ph type="body" sz="quarter" idx="23" hasCustomPrompt="1"/>
          </p:nvPr>
        </p:nvSpPr>
        <p:spPr>
          <a:xfrm>
            <a:off x="4267200" y="6324600"/>
            <a:ext cx="3657600" cy="304800"/>
          </a:xfrm>
        </p:spPr>
        <p:txBody>
          <a:bodyPr anchor="t" anchorCtr="0"/>
          <a:lstStyle>
            <a:lvl1pPr marL="0" marR="0" indent="0" algn="l">
              <a:buFontTx/>
              <a:buNone/>
              <a:defRPr sz="1600" baseline="0"/>
            </a:lvl1pPr>
            <a:extLst/>
          </a:lstStyle>
          <a:p>
            <a:pPr lvl="0"/>
            <a:r>
              <a:rPr lang="en-US" dirty="0"/>
              <a:t>Click to add caption</a:t>
            </a:r>
          </a:p>
        </p:txBody>
      </p:sp>
      <p:sp>
        <p:nvSpPr>
          <p:cNvPr id="4" name="Text Placeholder 3"/>
          <p:cNvSpPr>
            <a:spLocks noGrp="1"/>
          </p:cNvSpPr>
          <p:nvPr>
            <p:ph type="body" sz="quarter" idx="24" hasCustomPrompt="1"/>
          </p:nvPr>
        </p:nvSpPr>
        <p:spPr>
          <a:xfrm>
            <a:off x="4267200" y="304800"/>
            <a:ext cx="3657600" cy="304800"/>
          </a:xfrm>
        </p:spPr>
        <p:txBody>
          <a:bodyPr anchor="t" anchorCtr="0"/>
          <a:lstStyle>
            <a:lvl1pPr marL="0" marR="0" indent="0" algn="l">
              <a:buFontTx/>
              <a:buNone/>
              <a:defRPr sz="1600" baseline="0"/>
            </a:lvl1pPr>
            <a:extLst/>
          </a:lstStyle>
          <a:p>
            <a:pPr lvl="0"/>
            <a:r>
              <a:rPr lang="en-US" dirty="0"/>
              <a:t>Click to add caption</a:t>
            </a:r>
          </a:p>
        </p:txBody>
      </p:sp>
      <p:sp>
        <p:nvSpPr>
          <p:cNvPr id="10" name="Rectangle 9"/>
          <p:cNvSpPr>
            <a:spLocks noGrp="1"/>
          </p:cNvSpPr>
          <p:nvPr>
            <p:ph type="dt" sz="half" idx="25"/>
          </p:nvPr>
        </p:nvSpPr>
        <p:spPr/>
        <p:txBody>
          <a:bodyPr/>
          <a:lstStyle/>
          <a:p>
            <a:pPr algn="r"/>
            <a:fld id="{9668B50E-0B48-4566-8609-C51CF752A7DF}" type="datetimeFigureOut">
              <a:rPr lang="en-US" smtClean="0">
                <a:solidFill>
                  <a:schemeClr val="bg1"/>
                </a:solidFill>
              </a:rPr>
              <a:pPr algn="r"/>
              <a:t>7/27/2024</a:t>
            </a:fld>
            <a:endParaRPr lang="en-US"/>
          </a:p>
        </p:txBody>
      </p:sp>
      <p:sp>
        <p:nvSpPr>
          <p:cNvPr id="11" name="Rectangle 10"/>
          <p:cNvSpPr>
            <a:spLocks noGrp="1"/>
          </p:cNvSpPr>
          <p:nvPr>
            <p:ph type="sldNum" sz="quarter" idx="26"/>
          </p:nvPr>
        </p:nvSpPr>
        <p:spPr/>
        <p:txBody>
          <a:bodyPr/>
          <a:lstStyle/>
          <a:p>
            <a:fld id="{8A4431D5-1B33-458B-8AFD-CECCB0FA18CB}" type="slidenum">
              <a:rPr lang="en-US" smtClean="0">
                <a:solidFill>
                  <a:srgbClr val="FFFFFF"/>
                </a:solidFill>
              </a:rPr>
              <a:pPr/>
              <a:t>‹#›</a:t>
            </a:fld>
            <a:endParaRPr lang="en-US"/>
          </a:p>
        </p:txBody>
      </p:sp>
      <p:sp>
        <p:nvSpPr>
          <p:cNvPr id="12" name="Rectangle 11"/>
          <p:cNvSpPr>
            <a:spLocks noGrp="1"/>
          </p:cNvSpPr>
          <p:nvPr>
            <p:ph type="ftr" sz="quarter" idx="27"/>
          </p:nvPr>
        </p:nvSpPr>
        <p:spPr/>
        <p:txBody>
          <a:bodyPr/>
          <a:lstStyle/>
          <a:p>
            <a:endParaRPr lang="en-US"/>
          </a:p>
        </p:txBody>
      </p:sp>
    </p:spTree>
  </p:cSld>
  <p:clrMapOvr>
    <a:masterClrMapping/>
  </p:clrMapOvr>
  <p:transition spd="slow" advClick="0" advTm="0">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Up Portrait with Large Caption">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8" name="Picture Placeholder 27"/>
          <p:cNvSpPr>
            <a:spLocks noGrp="1" noChangeAspect="1"/>
          </p:cNvSpPr>
          <p:nvPr>
            <p:ph type="pic" sz="quarter" idx="31"/>
          </p:nvPr>
        </p:nvSpPr>
        <p:spPr>
          <a:xfrm>
            <a:off x="43434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4" name="Picture Placeholder 3"/>
          <p:cNvSpPr>
            <a:spLocks noGrp="1" noChangeAspect="1"/>
          </p:cNvSpPr>
          <p:nvPr>
            <p:ph type="pic" sz="quarter" idx="30"/>
          </p:nvPr>
        </p:nvSpPr>
        <p:spPr>
          <a:xfrm>
            <a:off x="22860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6" name="Picture Placeholder 5"/>
          <p:cNvSpPr>
            <a:spLocks noGrp="1" noChangeAspect="1"/>
          </p:cNvSpPr>
          <p:nvPr>
            <p:ph type="pic" sz="quarter" idx="32"/>
          </p:nvPr>
        </p:nvSpPr>
        <p:spPr>
          <a:xfrm>
            <a:off x="64008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31" name="Text Placeholder 30"/>
          <p:cNvSpPr>
            <a:spLocks noGrp="1"/>
          </p:cNvSpPr>
          <p:nvPr>
            <p:ph type="body" sz="quarter" idx="29" hasCustomPrompt="1"/>
          </p:nvPr>
        </p:nvSpPr>
        <p:spPr>
          <a:xfrm>
            <a:off x="228600" y="3352800"/>
            <a:ext cx="8153400" cy="3048000"/>
          </a:xfrm>
        </p:spPr>
        <p:txBody>
          <a:bodyPr anchor="t" anchorCtr="0"/>
          <a:lstStyle>
            <a:lvl1pPr marL="0" marR="0" indent="0" algn="l">
              <a:buFontTx/>
              <a:buNone/>
              <a:defRPr sz="2800" baseline="0"/>
            </a:lvl1pPr>
            <a:extLst/>
          </a:lstStyle>
          <a:p>
            <a:pPr lvl="0"/>
            <a:r>
              <a:rPr lang="en-US" dirty="0"/>
              <a:t>Click to add caption</a:t>
            </a:r>
          </a:p>
        </p:txBody>
      </p:sp>
      <p:sp>
        <p:nvSpPr>
          <p:cNvPr id="7" name="Rectangle 6"/>
          <p:cNvSpPr>
            <a:spLocks noGrp="1"/>
          </p:cNvSpPr>
          <p:nvPr>
            <p:ph type="dt" sz="half" idx="33"/>
          </p:nvPr>
        </p:nvSpPr>
        <p:spPr/>
        <p:txBody>
          <a:bodyPr/>
          <a:lstStyle/>
          <a:p>
            <a:pPr algn="r"/>
            <a:fld id="{9668B50E-0B48-4566-8609-C51CF752A7DF}" type="datetimeFigureOut">
              <a:rPr lang="en-US" smtClean="0">
                <a:solidFill>
                  <a:schemeClr val="bg1"/>
                </a:solidFill>
              </a:rPr>
              <a:pPr algn="r"/>
              <a:t>7/27/2024</a:t>
            </a:fld>
            <a:endParaRPr lang="en-US"/>
          </a:p>
        </p:txBody>
      </p:sp>
      <p:sp>
        <p:nvSpPr>
          <p:cNvPr id="8" name="Rectangle 7"/>
          <p:cNvSpPr>
            <a:spLocks noGrp="1"/>
          </p:cNvSpPr>
          <p:nvPr>
            <p:ph type="sldNum" sz="quarter" idx="34"/>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35"/>
          </p:nvPr>
        </p:nvSpPr>
        <p:spPr/>
        <p:txBody>
          <a:bodyPr/>
          <a:lstStyle/>
          <a:p>
            <a:endParaRPr lang="en-US"/>
          </a:p>
        </p:txBody>
      </p:sp>
    </p:spTree>
  </p:cSld>
  <p:clrMapOvr>
    <a:masterClrMapping/>
  </p:clrMapOvr>
  <p:transition spd="slow" advClick="0" advTm="0">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Up: 1 Portrait with 3 Landscap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2" y="257665"/>
            <a:ext cx="4764388" cy="63525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6" name="Picture Placeholder 25"/>
          <p:cNvSpPr>
            <a:spLocks noGrp="1"/>
          </p:cNvSpPr>
          <p:nvPr>
            <p:ph type="pic" sz="quarter" idx="18"/>
          </p:nvPr>
        </p:nvSpPr>
        <p:spPr>
          <a:xfrm>
            <a:off x="5446340" y="257665"/>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4" name="Picture Placeholder 13"/>
          <p:cNvSpPr>
            <a:spLocks noGrp="1"/>
          </p:cNvSpPr>
          <p:nvPr>
            <p:ph type="pic" sz="quarter" idx="22"/>
          </p:nvPr>
        </p:nvSpPr>
        <p:spPr>
          <a:xfrm>
            <a:off x="5446340" y="2432657"/>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3" name="Picture Placeholder 12"/>
          <p:cNvSpPr>
            <a:spLocks noGrp="1"/>
          </p:cNvSpPr>
          <p:nvPr>
            <p:ph type="pic" sz="quarter" idx="23"/>
          </p:nvPr>
        </p:nvSpPr>
        <p:spPr>
          <a:xfrm>
            <a:off x="5446340" y="4607649"/>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6" name="Rectangle 5"/>
          <p:cNvSpPr>
            <a:spLocks noGrp="1"/>
          </p:cNvSpPr>
          <p:nvPr>
            <p:ph type="dt" sz="half" idx="24"/>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25"/>
          </p:nvPr>
        </p:nvSpPr>
        <p:spPr/>
        <p:txBody>
          <a:bodyPr/>
          <a:lstStyle/>
          <a:p>
            <a:fld id="{8A4431D5-1B33-458B-8AFD-CECCB0FA18CB}" type="slidenum">
              <a:rPr lang="en-US" smtClean="0">
                <a:solidFill>
                  <a:srgbClr val="FFFFFF"/>
                </a:solidFill>
              </a:rPr>
              <a:pPr/>
              <a:t>‹#›</a:t>
            </a:fld>
            <a:endParaRPr lang="en-US"/>
          </a:p>
        </p:txBody>
      </p:sp>
      <p:sp>
        <p:nvSpPr>
          <p:cNvPr id="8" name="Rectangle 7"/>
          <p:cNvSpPr>
            <a:spLocks noGrp="1"/>
          </p:cNvSpPr>
          <p:nvPr>
            <p:ph type="ftr" sz="quarter" idx="26"/>
          </p:nvPr>
        </p:nvSpPr>
        <p:spPr/>
        <p:txBody>
          <a:bodyPr/>
          <a:lstStyle/>
          <a:p>
            <a:endParaRPr lang="en-US"/>
          </a:p>
        </p:txBody>
      </p:sp>
    </p:spTree>
  </p:cSld>
  <p:clrMapOvr>
    <a:masterClrMapping/>
  </p:clrMapOvr>
  <p:transition spd="slow" advClick="0" advTm="0">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Up: 3 Landscape with 2 Portrait">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34290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2" name="Picture Placeholder 11"/>
          <p:cNvSpPr>
            <a:spLocks noGrp="1"/>
          </p:cNvSpPr>
          <p:nvPr>
            <p:ph type="pic" sz="quarter" idx="17"/>
          </p:nvPr>
        </p:nvSpPr>
        <p:spPr>
          <a:xfrm>
            <a:off x="2438400" y="228600"/>
            <a:ext cx="5562600" cy="4171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5" name="Picture Placeholder 14"/>
          <p:cNvSpPr>
            <a:spLocks noGrp="1"/>
          </p:cNvSpPr>
          <p:nvPr>
            <p:ph type="pic" sz="quarter" idx="26"/>
          </p:nvPr>
        </p:nvSpPr>
        <p:spPr>
          <a:xfrm>
            <a:off x="228600" y="2286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31" name="Picture Placeholder 30"/>
          <p:cNvSpPr>
            <a:spLocks noGrp="1"/>
          </p:cNvSpPr>
          <p:nvPr>
            <p:ph type="pic" sz="quarter" idx="27"/>
          </p:nvPr>
        </p:nvSpPr>
        <p:spPr>
          <a:xfrm>
            <a:off x="52578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7" name="Picture Placeholder 16"/>
          <p:cNvSpPr>
            <a:spLocks noGrp="1"/>
          </p:cNvSpPr>
          <p:nvPr>
            <p:ph type="pic" sz="quarter" idx="28"/>
          </p:nvPr>
        </p:nvSpPr>
        <p:spPr>
          <a:xfrm>
            <a:off x="24384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7" name="Rectangle 6"/>
          <p:cNvSpPr>
            <a:spLocks noGrp="1"/>
          </p:cNvSpPr>
          <p:nvPr>
            <p:ph type="dt" sz="half" idx="29"/>
          </p:nvPr>
        </p:nvSpPr>
        <p:spPr/>
        <p:txBody>
          <a:bodyPr/>
          <a:lstStyle/>
          <a:p>
            <a:pPr algn="r"/>
            <a:fld id="{9668B50E-0B48-4566-8609-C51CF752A7DF}" type="datetimeFigureOut">
              <a:rPr lang="en-US" smtClean="0">
                <a:solidFill>
                  <a:schemeClr val="bg1"/>
                </a:solidFill>
              </a:rPr>
              <a:pPr algn="r"/>
              <a:t>7/27/2024</a:t>
            </a:fld>
            <a:endParaRPr lang="en-US"/>
          </a:p>
        </p:txBody>
      </p:sp>
      <p:sp>
        <p:nvSpPr>
          <p:cNvPr id="8" name="Rectangle 7"/>
          <p:cNvSpPr>
            <a:spLocks noGrp="1"/>
          </p:cNvSpPr>
          <p:nvPr>
            <p:ph type="sldNum" sz="quarter" idx="30"/>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31"/>
          </p:nvPr>
        </p:nvSpPr>
        <p:spPr/>
        <p:txBody>
          <a:bodyPr/>
          <a:lstStyle/>
          <a:p>
            <a:endParaRPr lang="en-US"/>
          </a:p>
        </p:txBody>
      </p:sp>
    </p:spTree>
  </p:cSld>
  <p:clrMapOvr>
    <a:masterClrMapping/>
  </p:clrMapOvr>
  <p:transition spd="slow" advClick="0" advTm="0">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Up: 2 Landscape with 3 Portrait">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7" name="Picture Placeholder 6"/>
          <p:cNvSpPr>
            <a:spLocks noGrp="1"/>
          </p:cNvSpPr>
          <p:nvPr>
            <p:ph type="pic" sz="quarter" idx="29"/>
          </p:nvPr>
        </p:nvSpPr>
        <p:spPr>
          <a:xfrm>
            <a:off x="228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7" name="Picture Placeholder 26"/>
          <p:cNvSpPr>
            <a:spLocks noGrp="1"/>
          </p:cNvSpPr>
          <p:nvPr>
            <p:ph type="pic" sz="quarter" idx="30"/>
          </p:nvPr>
        </p:nvSpPr>
        <p:spPr>
          <a:xfrm>
            <a:off x="4419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4" name="Picture Placeholder 13"/>
          <p:cNvSpPr>
            <a:spLocks noGrp="1"/>
          </p:cNvSpPr>
          <p:nvPr>
            <p:ph type="pic" sz="quarter" idx="27"/>
          </p:nvPr>
        </p:nvSpPr>
        <p:spPr>
          <a:xfrm>
            <a:off x="30099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2" name="Picture Placeholder 11"/>
          <p:cNvSpPr>
            <a:spLocks noGrp="1"/>
          </p:cNvSpPr>
          <p:nvPr>
            <p:ph type="pic" sz="quarter" idx="28"/>
          </p:nvPr>
        </p:nvSpPr>
        <p:spPr>
          <a:xfrm>
            <a:off x="57912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8" name="Rectangle 7"/>
          <p:cNvSpPr>
            <a:spLocks noGrp="1"/>
          </p:cNvSpPr>
          <p:nvPr>
            <p:ph type="dt" sz="half" idx="31"/>
          </p:nvPr>
        </p:nvSpPr>
        <p:spPr/>
        <p:txBody>
          <a:bodyPr/>
          <a:lstStyle/>
          <a:p>
            <a:pPr algn="r"/>
            <a:fld id="{9668B50E-0B48-4566-8609-C51CF752A7DF}" type="datetimeFigureOut">
              <a:rPr lang="en-US" smtClean="0">
                <a:solidFill>
                  <a:schemeClr val="bg1"/>
                </a:solidFill>
              </a:rPr>
              <a:pPr algn="r"/>
              <a:t>7/27/2024</a:t>
            </a:fld>
            <a:endParaRPr lang="en-US"/>
          </a:p>
        </p:txBody>
      </p:sp>
      <p:sp>
        <p:nvSpPr>
          <p:cNvPr id="10" name="Rectangle 9"/>
          <p:cNvSpPr>
            <a:spLocks noGrp="1"/>
          </p:cNvSpPr>
          <p:nvPr>
            <p:ph type="sldNum" sz="quarter" idx="32"/>
          </p:nvPr>
        </p:nvSpPr>
        <p:spPr/>
        <p:txBody>
          <a:bodyPr/>
          <a:lstStyle/>
          <a:p>
            <a:fld id="{8A4431D5-1B33-458B-8AFD-CECCB0FA18CB}" type="slidenum">
              <a:rPr lang="en-US" smtClean="0">
                <a:solidFill>
                  <a:srgbClr val="FFFFFF"/>
                </a:solidFill>
              </a:rPr>
              <a:pPr/>
              <a:t>‹#›</a:t>
            </a:fld>
            <a:endParaRPr lang="en-US"/>
          </a:p>
        </p:txBody>
      </p:sp>
      <p:sp>
        <p:nvSpPr>
          <p:cNvPr id="11" name="Rectangle 10"/>
          <p:cNvSpPr>
            <a:spLocks noGrp="1"/>
          </p:cNvSpPr>
          <p:nvPr>
            <p:ph type="ftr" sz="quarter" idx="33"/>
          </p:nvPr>
        </p:nvSpPr>
        <p:spPr/>
        <p:txBody>
          <a:bodyPr/>
          <a:lstStyle/>
          <a:p>
            <a:endParaRPr lang="en-US"/>
          </a:p>
        </p:txBody>
      </p:sp>
    </p:spTree>
  </p:cSld>
  <p:clrMapOvr>
    <a:masterClrMapping/>
  </p:clrMapOvr>
  <p:transition spd="slow" advClick="0" advTm="0">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0" y="762000"/>
            <a:ext cx="4873334" cy="4876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latinLnBrk="0">
              <a:spcBef>
                <a:spcPct val="20000"/>
              </a:spcBef>
              <a:buFontTx/>
              <a:buNone/>
              <a:defRPr sz="2000" i="0">
                <a:solidFill>
                  <a:schemeClr val="tx2"/>
                </a:solidFill>
                <a:latin typeface="+mn-lt"/>
                <a:ea typeface="+mn-ea"/>
                <a:cs typeface="+mn-cs"/>
              </a:defRPr>
            </a:lvl1pPr>
            <a:extLst/>
          </a:lstStyle>
          <a:p>
            <a:pPr marL="0" marR="0" indent="1588" algn="ctr" rtl="0" latinLnBrk="0">
              <a:spcBef>
                <a:spcPct val="20000"/>
              </a:spcBef>
              <a:buFontTx/>
              <a:buNone/>
            </a:pPr>
            <a:r>
              <a:rPr lang="en-US" sz="2400" i="0"/>
              <a:t>Click icon to add picture</a:t>
            </a:r>
            <a:endParaRPr lang="en-US" sz="2400" i="0" dirty="0"/>
          </a:p>
        </p:txBody>
      </p:sp>
      <p:sp>
        <p:nvSpPr>
          <p:cNvPr id="7" name="Text Placeholder 6"/>
          <p:cNvSpPr>
            <a:spLocks noGrp="1"/>
          </p:cNvSpPr>
          <p:nvPr>
            <p:ph type="body" sz="quarter" idx="15" hasCustomPrompt="1"/>
          </p:nvPr>
        </p:nvSpPr>
        <p:spPr>
          <a:xfrm>
            <a:off x="2133600" y="5715000"/>
            <a:ext cx="4876800" cy="838200"/>
          </a:xfrm>
        </p:spPr>
        <p:txBody>
          <a:bodyPr tIns="91440" rIns="9144" bIns="91440" anchor="t"/>
          <a:lstStyle>
            <a:lvl1pPr marL="0" marR="0" indent="0" algn="l">
              <a:buFontTx/>
              <a:buNone/>
              <a:defRPr sz="2000" i="0"/>
            </a:lvl1pPr>
            <a:extLst/>
          </a:lstStyle>
          <a:p>
            <a:pPr lvl="0"/>
            <a:r>
              <a:rPr lang="en-US" dirty="0"/>
              <a:t>Click to add caption</a:t>
            </a:r>
          </a:p>
        </p:txBody>
      </p:sp>
      <p:sp>
        <p:nvSpPr>
          <p:cNvPr id="8" name="Rectangle 7"/>
          <p:cNvSpPr>
            <a:spLocks noGrp="1"/>
          </p:cNvSpPr>
          <p:nvPr>
            <p:ph type="dt" sz="half" idx="16"/>
          </p:nvPr>
        </p:nvSpPr>
        <p:spPr/>
        <p:txBody>
          <a:bodyPr/>
          <a:lstStyle/>
          <a:p>
            <a:pPr algn="r"/>
            <a:fld id="{9668B50E-0B48-4566-8609-C51CF752A7DF}" type="datetimeFigureOut">
              <a:rPr lang="en-US" smtClean="0">
                <a:solidFill>
                  <a:schemeClr val="bg1"/>
                </a:solidFill>
              </a:rPr>
              <a:pPr algn="r"/>
              <a:t>7/27/2024</a:t>
            </a:fld>
            <a:endParaRPr lang="en-US"/>
          </a:p>
        </p:txBody>
      </p:sp>
      <p:sp>
        <p:nvSpPr>
          <p:cNvPr id="9" name="Rectangle 8"/>
          <p:cNvSpPr>
            <a:spLocks noGrp="1"/>
          </p:cNvSpPr>
          <p:nvPr>
            <p:ph type="sldNum" sz="quarter" idx="17"/>
          </p:nvPr>
        </p:nvSpPr>
        <p:spPr/>
        <p:txBody>
          <a:bodyPr/>
          <a:lstStyle/>
          <a:p>
            <a:fld id="{8A4431D5-1B33-458B-8AFD-CECCB0FA18CB}" type="slidenum">
              <a:rPr lang="en-US" smtClean="0">
                <a:solidFill>
                  <a:srgbClr val="FFFFFF"/>
                </a:solidFill>
              </a:rPr>
              <a:pPr/>
              <a:t>‹#›</a:t>
            </a:fld>
            <a:endParaRPr lang="en-US"/>
          </a:p>
        </p:txBody>
      </p:sp>
      <p:sp>
        <p:nvSpPr>
          <p:cNvPr id="10" name="Rectangle 9"/>
          <p:cNvSpPr>
            <a:spLocks noGrp="1"/>
          </p:cNvSpPr>
          <p:nvPr>
            <p:ph type="ftr" sz="quarter" idx="18"/>
          </p:nvPr>
        </p:nvSpPr>
        <p:spPr/>
        <p:txBody>
          <a:bodyPr/>
          <a:lstStyle/>
          <a:p>
            <a:endParaRPr lang="en-US"/>
          </a:p>
        </p:txBody>
      </p:sp>
    </p:spTree>
  </p:cSld>
  <p:clrMapOvr>
    <a:masterClrMapping/>
  </p:clrMapOvr>
  <p:transition spd="slow" advClick="0" advTm="0">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2"/>
                </a:solidFill>
                <a:latin typeface="+mn-lt"/>
                <a:ea typeface="+mn-ea"/>
                <a:cs typeface="+mn-cs"/>
              </a:defRPr>
            </a:lvl1pPr>
            <a:extLst/>
          </a:lstStyle>
          <a:p>
            <a:pPr marL="0" marR="0" indent="1588" algn="ctr" rtl="0" latinLnBrk="0">
              <a:spcBef>
                <a:spcPct val="20000"/>
              </a:spcBef>
              <a:buFontTx/>
              <a:buNone/>
            </a:pPr>
            <a:r>
              <a:rPr lang="en-US" sz="2400" i="0"/>
              <a:t>Click icon to add picture</a:t>
            </a:r>
            <a:endParaRPr lang="en-US" sz="2400" i="0" dirty="0"/>
          </a:p>
        </p:txBody>
      </p:sp>
      <p:sp>
        <p:nvSpPr>
          <p:cNvPr id="7" name="Picture Placeholder 6"/>
          <p:cNvSpPr>
            <a:spLocks noGrp="1" noChangeAspect="1"/>
          </p:cNvSpPr>
          <p:nvPr>
            <p:ph type="pic" sz="quarter" idx="14"/>
          </p:nvPr>
        </p:nvSpPr>
        <p:spPr>
          <a:xfrm>
            <a:off x="114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latinLnBrk="0">
              <a:spcBef>
                <a:spcPct val="20000"/>
              </a:spcBef>
              <a:buFontTx/>
              <a:buNone/>
              <a:defRPr sz="2000" i="0">
                <a:solidFill>
                  <a:schemeClr val="tx2"/>
                </a:solidFill>
                <a:latin typeface="+mn-lt"/>
                <a:ea typeface="+mn-ea"/>
                <a:cs typeface="+mn-cs"/>
              </a:defRPr>
            </a:lvl1pPr>
            <a:extLst/>
          </a:lstStyle>
          <a:p>
            <a:pPr marL="0" marR="0" indent="1588" algn="ctr" rtl="0" latinLnBrk="0">
              <a:spcBef>
                <a:spcPct val="20000"/>
              </a:spcBef>
              <a:buFontTx/>
              <a:buNone/>
            </a:pPr>
            <a:r>
              <a:rPr lang="en-US" sz="2400" i="0"/>
              <a:t>Click icon to add picture</a:t>
            </a:r>
            <a:endParaRPr lang="en-US" sz="2400" i="0" dirty="0"/>
          </a:p>
        </p:txBody>
      </p:sp>
      <p:sp>
        <p:nvSpPr>
          <p:cNvPr id="8" name="Text Placeholder 7"/>
          <p:cNvSpPr>
            <a:spLocks noGrp="1"/>
          </p:cNvSpPr>
          <p:nvPr>
            <p:ph type="body" sz="quarter" idx="15" hasCustomPrompt="1"/>
          </p:nvPr>
        </p:nvSpPr>
        <p:spPr>
          <a:xfrm>
            <a:off x="4953000" y="4648200"/>
            <a:ext cx="3200400" cy="1295400"/>
          </a:xfrm>
        </p:spPr>
        <p:txBody>
          <a:bodyPr tIns="91440" rIns="9144" bIns="91440" anchor="t"/>
          <a:lstStyle>
            <a:lvl1pPr marL="0" marR="0" indent="0" algn="l">
              <a:buFontTx/>
              <a:buNone/>
              <a:defRPr sz="2000" i="0"/>
            </a:lvl1pPr>
            <a:extLst/>
          </a:lstStyle>
          <a:p>
            <a:pPr lvl="0"/>
            <a:r>
              <a:rPr lang="en-US" dirty="0"/>
              <a:t>Click to add caption</a:t>
            </a:r>
          </a:p>
        </p:txBody>
      </p:sp>
      <p:sp>
        <p:nvSpPr>
          <p:cNvPr id="9" name="Text Placeholder 8"/>
          <p:cNvSpPr>
            <a:spLocks noGrp="1"/>
          </p:cNvSpPr>
          <p:nvPr>
            <p:ph type="body" sz="quarter" idx="16" hasCustomPrompt="1"/>
          </p:nvPr>
        </p:nvSpPr>
        <p:spPr>
          <a:xfrm>
            <a:off x="1143000" y="4648200"/>
            <a:ext cx="3200400" cy="1295400"/>
          </a:xfrm>
        </p:spPr>
        <p:txBody>
          <a:bodyPr tIns="91440" rIns="9144" bIns="91440" anchor="t"/>
          <a:lstStyle>
            <a:lvl1pPr marL="0" marR="0" indent="0" algn="l">
              <a:buFontTx/>
              <a:buNone/>
              <a:defRPr sz="2000" i="0"/>
            </a:lvl1pPr>
            <a:extLst/>
          </a:lstStyle>
          <a:p>
            <a:pPr lvl="0"/>
            <a:r>
              <a:rPr lang="en-US" dirty="0"/>
              <a:t>Click to add caption</a:t>
            </a:r>
          </a:p>
        </p:txBody>
      </p:sp>
      <p:sp>
        <p:nvSpPr>
          <p:cNvPr id="10" name="Rectangle 9"/>
          <p:cNvSpPr>
            <a:spLocks noGrp="1"/>
          </p:cNvSpPr>
          <p:nvPr>
            <p:ph type="dt" sz="half" idx="17"/>
          </p:nvPr>
        </p:nvSpPr>
        <p:spPr/>
        <p:txBody>
          <a:bodyPr/>
          <a:lstStyle/>
          <a:p>
            <a:pPr algn="r"/>
            <a:fld id="{9668B50E-0B48-4566-8609-C51CF752A7DF}" type="datetimeFigureOut">
              <a:rPr lang="en-US" smtClean="0">
                <a:solidFill>
                  <a:schemeClr val="bg1"/>
                </a:solidFill>
              </a:rPr>
              <a:pPr algn="r"/>
              <a:t>7/27/2024</a:t>
            </a:fld>
            <a:endParaRPr lang="en-US" dirty="0"/>
          </a:p>
        </p:txBody>
      </p:sp>
      <p:sp>
        <p:nvSpPr>
          <p:cNvPr id="11" name="Rectangle 10"/>
          <p:cNvSpPr>
            <a:spLocks noGrp="1"/>
          </p:cNvSpPr>
          <p:nvPr>
            <p:ph type="sldNum" sz="quarter" idx="18"/>
          </p:nvPr>
        </p:nvSpPr>
        <p:spPr/>
        <p:txBody>
          <a:bodyPr/>
          <a:lstStyle/>
          <a:p>
            <a:fld id="{8A4431D5-1B33-458B-8AFD-CECCB0FA18CB}" type="slidenum">
              <a:rPr lang="en-US" smtClean="0">
                <a:solidFill>
                  <a:srgbClr val="FFFFFF"/>
                </a:solidFill>
              </a:rPr>
              <a:pPr/>
              <a:t>‹#›</a:t>
            </a:fld>
            <a:endParaRPr lang="en-US"/>
          </a:p>
        </p:txBody>
      </p:sp>
      <p:sp>
        <p:nvSpPr>
          <p:cNvPr id="12" name="Rectangle 11"/>
          <p:cNvSpPr>
            <a:spLocks noGrp="1"/>
          </p:cNvSpPr>
          <p:nvPr>
            <p:ph type="ftr" sz="quarter" idx="19"/>
          </p:nvPr>
        </p:nvSpPr>
        <p:spPr/>
        <p:txBody>
          <a:bodyPr/>
          <a:lstStyle/>
          <a:p>
            <a:endParaRPr lang="en-US"/>
          </a:p>
        </p:txBody>
      </p:sp>
    </p:spTree>
  </p:cSld>
  <p:clrMapOvr>
    <a:masterClrMapping/>
  </p:clrMapOvr>
  <p:transition spd="slow" advClick="0" advTm="0">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andscape with Caption">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0" y="218390"/>
            <a:ext cx="7467600" cy="56007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latinLnBrk="0">
              <a:spcBef>
                <a:spcPct val="20000"/>
              </a:spcBef>
              <a:defRPr lang="en-US" sz="2000" smtClean="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dirty="0"/>
          </a:p>
        </p:txBody>
      </p:sp>
      <p:sp>
        <p:nvSpPr>
          <p:cNvPr id="19" name="Text Placeholder 18"/>
          <p:cNvSpPr>
            <a:spLocks noGrp="1"/>
          </p:cNvSpPr>
          <p:nvPr>
            <p:ph type="body" sz="quarter" idx="11" hasCustomPrompt="1"/>
          </p:nvPr>
        </p:nvSpPr>
        <p:spPr>
          <a:xfrm>
            <a:off x="533400" y="5943600"/>
            <a:ext cx="7467600" cy="762000"/>
          </a:xfrm>
        </p:spPr>
        <p:txBody>
          <a:bodyPr anchor="t" anchorCtr="0"/>
          <a:lstStyle>
            <a:lvl1pPr marL="0" marR="0" indent="0" algn="r">
              <a:buFontTx/>
              <a:buNone/>
              <a:defRPr sz="2400" i="0" baseline="0"/>
            </a:lvl1pPr>
            <a:extLst/>
          </a:lstStyle>
          <a:p>
            <a:pPr lvl="0"/>
            <a:r>
              <a:rPr lang="en-US" dirty="0"/>
              <a:t>Click to add caption</a:t>
            </a:r>
          </a:p>
        </p:txBody>
      </p:sp>
      <p:sp>
        <p:nvSpPr>
          <p:cNvPr id="7" name="Rectangle 6"/>
          <p:cNvSpPr>
            <a:spLocks noGrp="1"/>
          </p:cNvSpPr>
          <p:nvPr>
            <p:ph type="dt" sz="half" idx="12"/>
          </p:nvPr>
        </p:nvSpPr>
        <p:spPr/>
        <p:txBody>
          <a:bodyPr/>
          <a:lstStyle/>
          <a:p>
            <a:pPr algn="r"/>
            <a:fld id="{9668B50E-0B48-4566-8609-C51CF752A7DF}" type="datetimeFigureOut">
              <a:rPr lang="en-US" smtClean="0">
                <a:solidFill>
                  <a:schemeClr val="bg1"/>
                </a:solidFill>
              </a:rPr>
              <a:pPr algn="r"/>
              <a:t>7/27/2024</a:t>
            </a:fld>
            <a:endParaRPr lang="en-US"/>
          </a:p>
        </p:txBody>
      </p:sp>
      <p:sp>
        <p:nvSpPr>
          <p:cNvPr id="8" name="Rectangle 7"/>
          <p:cNvSpPr>
            <a:spLocks noGrp="1"/>
          </p:cNvSpPr>
          <p:nvPr>
            <p:ph type="sldNum" sz="quarter" idx="13"/>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14"/>
          </p:nvPr>
        </p:nvSpPr>
        <p:spPr/>
        <p:txBody>
          <a:bodyPr/>
          <a:lstStyle/>
          <a:p>
            <a:endParaRPr lang="en-US"/>
          </a:p>
        </p:txBody>
      </p:sp>
    </p:spTree>
  </p:cSld>
  <p:clrMapOvr>
    <a:masterClrMapping/>
  </p:clrMapOvr>
  <p:transition spd="slow" advClick="0" advTm="0">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with Caption">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0" y="1524000"/>
            <a:ext cx="8229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latinLnBrk="0">
              <a:spcBef>
                <a:spcPct val="20000"/>
              </a:spcBef>
              <a:buFontTx/>
              <a:buNone/>
              <a:defRPr sz="2000" i="0">
                <a:solidFill>
                  <a:schemeClr val="tx2"/>
                </a:solidFill>
                <a:latin typeface="+mn-lt"/>
                <a:ea typeface="+mn-ea"/>
                <a:cs typeface="+mn-cs"/>
              </a:defRPr>
            </a:lvl1pPr>
            <a:extLst/>
          </a:lstStyle>
          <a:p>
            <a:pPr marL="0" marR="0" indent="0" algn="ctr" rtl="0" latinLnBrk="0">
              <a:buFontTx/>
              <a:buNone/>
            </a:pPr>
            <a:r>
              <a:rPr lang="en-US"/>
              <a:t>Click icon to add picture</a:t>
            </a:r>
            <a:endParaRPr lang="en-US" dirty="0"/>
          </a:p>
        </p:txBody>
      </p:sp>
      <p:sp>
        <p:nvSpPr>
          <p:cNvPr id="7" name="Text Placeholder 6"/>
          <p:cNvSpPr>
            <a:spLocks noGrp="1"/>
          </p:cNvSpPr>
          <p:nvPr>
            <p:ph type="body" sz="quarter" idx="31" hasCustomPrompt="1"/>
          </p:nvPr>
        </p:nvSpPr>
        <p:spPr>
          <a:xfrm>
            <a:off x="228600" y="4343400"/>
            <a:ext cx="8229600" cy="1676400"/>
          </a:xfrm>
        </p:spPr>
        <p:txBody>
          <a:bodyPr tIns="91440" rIns="9144" bIns="91440" anchor="t"/>
          <a:lstStyle>
            <a:lvl1pPr marL="0" marR="0" indent="0" algn="r">
              <a:buFontTx/>
              <a:buNone/>
              <a:defRPr sz="2000" i="0"/>
            </a:lvl1pPr>
            <a:extLst/>
          </a:lstStyle>
          <a:p>
            <a:pPr lvl="0"/>
            <a:r>
              <a:rPr lang="en-US" dirty="0"/>
              <a:t>Click to add caption</a:t>
            </a:r>
          </a:p>
        </p:txBody>
      </p:sp>
      <p:sp>
        <p:nvSpPr>
          <p:cNvPr id="8" name="Rectangle 7"/>
          <p:cNvSpPr>
            <a:spLocks noGrp="1"/>
          </p:cNvSpPr>
          <p:nvPr>
            <p:ph type="dt" sz="half" idx="32"/>
          </p:nvPr>
        </p:nvSpPr>
        <p:spPr/>
        <p:txBody>
          <a:bodyPr/>
          <a:lstStyle/>
          <a:p>
            <a:pPr algn="r"/>
            <a:fld id="{9668B50E-0B48-4566-8609-C51CF752A7DF}" type="datetimeFigureOut">
              <a:rPr lang="en-US" smtClean="0">
                <a:solidFill>
                  <a:schemeClr val="bg1"/>
                </a:solidFill>
              </a:rPr>
              <a:pPr algn="r"/>
              <a:t>7/27/2024</a:t>
            </a:fld>
            <a:endParaRPr lang="en-US"/>
          </a:p>
        </p:txBody>
      </p:sp>
      <p:sp>
        <p:nvSpPr>
          <p:cNvPr id="9" name="Rectangle 8"/>
          <p:cNvSpPr>
            <a:spLocks noGrp="1"/>
          </p:cNvSpPr>
          <p:nvPr>
            <p:ph type="sldNum" sz="quarter" idx="33"/>
          </p:nvPr>
        </p:nvSpPr>
        <p:spPr/>
        <p:txBody>
          <a:bodyPr/>
          <a:lstStyle/>
          <a:p>
            <a:fld id="{8A4431D5-1B33-458B-8AFD-CECCB0FA18CB}" type="slidenum">
              <a:rPr lang="en-US" smtClean="0">
                <a:solidFill>
                  <a:srgbClr val="FFFFFF"/>
                </a:solidFill>
              </a:rPr>
              <a:pPr/>
              <a:t>‹#›</a:t>
            </a:fld>
            <a:endParaRPr lang="en-US"/>
          </a:p>
        </p:txBody>
      </p:sp>
      <p:sp>
        <p:nvSpPr>
          <p:cNvPr id="10" name="Rectangle 9"/>
          <p:cNvSpPr>
            <a:spLocks noGrp="1"/>
          </p:cNvSpPr>
          <p:nvPr>
            <p:ph type="ftr" sz="quarter" idx="34"/>
          </p:nvPr>
        </p:nvSpPr>
        <p:spPr/>
        <p:txBody>
          <a:bodyPr/>
          <a:lstStyle/>
          <a:p>
            <a:endParaRPr lang="en-US"/>
          </a:p>
        </p:txBody>
      </p:sp>
    </p:spTree>
  </p:cSld>
  <p:clrMapOvr>
    <a:masterClrMapping/>
  </p:clrMapOvr>
  <p:transition spd="slow" advClick="0" advTm="0">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68B50E-0B48-4566-8609-C51CF752A7DF}" type="datetimeFigureOut">
              <a:rPr lang="en-US" smtClean="0"/>
              <a:pPr/>
              <a:t>7/27/2024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431D5-1B33-458B-8AFD-CECCB0FA18CB}" type="slidenum">
              <a:rPr lang="en-US" smtClean="0"/>
              <a:pPr/>
              <a:t>‹#›</a:t>
            </a:fld>
            <a:endParaRPr lang="en-US"/>
          </a:p>
        </p:txBody>
      </p:sp>
    </p:spTree>
  </p:cSld>
  <p:clrMapOvr>
    <a:masterClrMapping/>
  </p:clrMapOvr>
  <p:transition spd="slow" advClick="0" advTm="0">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8B50E-0B48-4566-8609-C51CF752A7DF}" type="datetimeFigureOut">
              <a:rPr lang="en-US" smtClean="0"/>
              <a:pPr/>
              <a:t>7/27/2024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4431D5-1B33-458B-8AFD-CECCB0FA18CB}" type="slidenum">
              <a:rPr lang="en-US" smtClean="0"/>
              <a:pPr/>
              <a:t>‹#›</a:t>
            </a:fld>
            <a:endParaRPr lang="en-US"/>
          </a:p>
        </p:txBody>
      </p:sp>
    </p:spTree>
  </p:cSld>
  <p:clrMapOvr>
    <a:masterClrMapping/>
  </p:clrMapOvr>
  <p:transition spd="slow" advClick="0" advTm="0">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ortrait with Caption">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0" y="228600"/>
            <a:ext cx="4754880" cy="6324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5" name="Text Placeholder 24"/>
          <p:cNvSpPr>
            <a:spLocks noGrp="1"/>
          </p:cNvSpPr>
          <p:nvPr>
            <p:ph type="body" sz="quarter" idx="11" hasCustomPrompt="1"/>
          </p:nvPr>
        </p:nvSpPr>
        <p:spPr>
          <a:xfrm>
            <a:off x="5105400" y="228600"/>
            <a:ext cx="3200400" cy="3810000"/>
          </a:xfrm>
        </p:spPr>
        <p:txBody>
          <a:bodyPr tIns="91440" bIns="91440" anchor="t"/>
          <a:lstStyle>
            <a:lvl1pPr marL="0" marR="0" indent="0" algn="l">
              <a:buFontTx/>
              <a:buNone/>
              <a:defRPr sz="2000" i="0"/>
            </a:lvl1pPr>
            <a:extLst/>
          </a:lstStyle>
          <a:p>
            <a:pPr lvl="0"/>
            <a:r>
              <a:rPr lang="en-US" dirty="0"/>
              <a:t>Click to add caption</a:t>
            </a:r>
          </a:p>
        </p:txBody>
      </p:sp>
      <p:sp>
        <p:nvSpPr>
          <p:cNvPr id="7" name="Rectangle 6"/>
          <p:cNvSpPr>
            <a:spLocks noGrp="1"/>
          </p:cNvSpPr>
          <p:nvPr>
            <p:ph type="dt" sz="half" idx="12"/>
          </p:nvPr>
        </p:nvSpPr>
        <p:spPr/>
        <p:txBody>
          <a:bodyPr/>
          <a:lstStyle/>
          <a:p>
            <a:pPr algn="r"/>
            <a:fld id="{9668B50E-0B48-4566-8609-C51CF752A7DF}" type="datetimeFigureOut">
              <a:rPr lang="en-US" smtClean="0">
                <a:solidFill>
                  <a:schemeClr val="bg1"/>
                </a:solidFill>
              </a:rPr>
              <a:pPr algn="r"/>
              <a:t>7/27/2024</a:t>
            </a:fld>
            <a:endParaRPr lang="en-US"/>
          </a:p>
        </p:txBody>
      </p:sp>
      <p:sp>
        <p:nvSpPr>
          <p:cNvPr id="8" name="Rectangle 7"/>
          <p:cNvSpPr>
            <a:spLocks noGrp="1"/>
          </p:cNvSpPr>
          <p:nvPr>
            <p:ph type="sldNum" sz="quarter" idx="13"/>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14"/>
          </p:nvPr>
        </p:nvSpPr>
        <p:spPr/>
        <p:txBody>
          <a:bodyPr/>
          <a:lstStyle/>
          <a:p>
            <a:endParaRPr lang="en-US"/>
          </a:p>
        </p:txBody>
      </p:sp>
    </p:spTree>
  </p:cSld>
  <p:clrMapOvr>
    <a:masterClrMapping/>
  </p:clrMapOvr>
  <p:transition spd="slow" advClick="0" advTm="0">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andscape Fullscreen">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0" y="0"/>
            <a:ext cx="9144000" cy="6858000"/>
          </a:xfrm>
        </p:spPr>
        <p:txBody>
          <a:bodyPr anchor="t"/>
          <a:lstStyle/>
          <a:p>
            <a:pPr marL="0" marR="0" indent="0" algn="ctr">
              <a:buFontTx/>
              <a:buNone/>
            </a:pPr>
            <a:r>
              <a:rPr lang="en-US" i="0" dirty="0"/>
              <a:t>Click icon to add full page picture</a:t>
            </a:r>
            <a:endParaRPr lang="en-US" i="0" baseline="0" dirty="0"/>
          </a:p>
        </p:txBody>
      </p:sp>
      <p:sp>
        <p:nvSpPr>
          <p:cNvPr id="6" name="Rectangle 5"/>
          <p:cNvSpPr>
            <a:spLocks noGrp="1"/>
          </p:cNvSpPr>
          <p:nvPr>
            <p:ph type="dt" sz="half" idx="11"/>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12"/>
          </p:nvPr>
        </p:nvSpPr>
        <p:spPr/>
        <p:txBody>
          <a:bodyPr/>
          <a:lstStyle/>
          <a:p>
            <a:fld id="{8A4431D5-1B33-458B-8AFD-CECCB0FA18CB}" type="slidenum">
              <a:rPr lang="en-US" smtClean="0">
                <a:solidFill>
                  <a:srgbClr val="FFFFFF"/>
                </a:solidFill>
              </a:rPr>
              <a:pPr/>
              <a:t>‹#›</a:t>
            </a:fld>
            <a:endParaRPr lang="en-US"/>
          </a:p>
        </p:txBody>
      </p:sp>
      <p:sp>
        <p:nvSpPr>
          <p:cNvPr id="8" name="Rectangle 7"/>
          <p:cNvSpPr>
            <a:spLocks noGrp="1"/>
          </p:cNvSpPr>
          <p:nvPr>
            <p:ph type="ftr" sz="quarter" idx="13"/>
          </p:nvPr>
        </p:nvSpPr>
        <p:spPr/>
        <p:txBody>
          <a:bodyPr/>
          <a:lstStyle/>
          <a:p>
            <a:endParaRPr lang="en-US"/>
          </a:p>
        </p:txBody>
      </p:sp>
    </p:spTree>
  </p:cSld>
  <p:clrMapOvr>
    <a:masterClrMapping/>
  </p:clrMapOvr>
  <p:transition spd="slow" advClick="0" advTm="0">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Album Section">
    <p:spTree>
      <p:nvGrpSpPr>
        <p:cNvPr id="1" name=""/>
        <p:cNvGrpSpPr/>
        <p:nvPr/>
      </p:nvGrpSpPr>
      <p:grpSpPr>
        <a:xfrm>
          <a:off x="0" y="0"/>
          <a:ext cx="0" cy="0"/>
          <a:chOff x="0" y="0"/>
          <a:chExt cx="0" cy="0"/>
        </a:xfrm>
      </p:grpSpPr>
      <p:sp>
        <p:nvSpPr>
          <p:cNvPr id="15" name="Rectangle 14"/>
          <p:cNvSpPr/>
          <p:nvPr userDrawn="1"/>
        </p:nvSpPr>
        <p:spPr>
          <a:xfrm rot="16200000">
            <a:off x="5315559"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3" name="Rectangle 22"/>
          <p:cNvSpPr/>
          <p:nvPr userDrawn="1"/>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4" name="Rectangle 23"/>
          <p:cNvSpPr/>
          <p:nvPr userDrawn="1"/>
        </p:nvSpPr>
        <p:spPr>
          <a:xfrm>
            <a:off x="8895749"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3" name="Picture Placeholder 12"/>
          <p:cNvSpPr>
            <a:spLocks noGrp="1"/>
          </p:cNvSpPr>
          <p:nvPr>
            <p:ph type="pic" sz="quarter" idx="11"/>
          </p:nvPr>
        </p:nvSpPr>
        <p:spPr>
          <a:xfrm>
            <a:off x="435429" y="2146300"/>
            <a:ext cx="2362200" cy="21971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lstStyle>
            <a:lvl1pPr marL="0" indent="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7" name="Rectangle 16"/>
          <p:cNvSpPr/>
          <p:nvPr/>
        </p:nvSpPr>
        <p:spPr>
          <a:xfrm rot="10800000" flipV="1">
            <a:off x="435429" y="6172200"/>
            <a:ext cx="7086600" cy="68580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2" name="Rectangle 21"/>
          <p:cNvSpPr/>
          <p:nvPr userDrawn="1"/>
        </p:nvSpPr>
        <p:spPr>
          <a:xfrm>
            <a:off x="435429" y="0"/>
            <a:ext cx="7086600" cy="198120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6" name="Text Placeholder 5"/>
          <p:cNvSpPr>
            <a:spLocks noGrp="1"/>
          </p:cNvSpPr>
          <p:nvPr>
            <p:ph type="body" sz="quarter" idx="16" hasCustomPrompt="1"/>
          </p:nvPr>
        </p:nvSpPr>
        <p:spPr>
          <a:xfrm>
            <a:off x="435429" y="5791200"/>
            <a:ext cx="7086600" cy="381000"/>
          </a:xfrm>
          <a:solidFill>
            <a:schemeClr val="accent3"/>
          </a:solidFill>
        </p:spPr>
        <p:txBody>
          <a:bodyPr vert="horz" anchor="ctr"/>
          <a:lstStyle>
            <a:lvl1pPr marL="0" indent="0" algn="l">
              <a:buFontTx/>
              <a:buNone/>
              <a:defRPr sz="1200">
                <a:solidFill>
                  <a:srgbClr val="FFFFFF"/>
                </a:solidFill>
              </a:defRPr>
            </a:lvl1pPr>
            <a:extLst/>
          </a:lstStyle>
          <a:p>
            <a:pPr lvl="0"/>
            <a:r>
              <a:rPr lang="en-US" dirty="0"/>
              <a:t>Click to add subtitle</a:t>
            </a:r>
          </a:p>
        </p:txBody>
      </p:sp>
      <p:sp>
        <p:nvSpPr>
          <p:cNvPr id="19" name="Text Placeholder 18"/>
          <p:cNvSpPr>
            <a:spLocks noGrp="1"/>
          </p:cNvSpPr>
          <p:nvPr>
            <p:ph type="body" sz="quarter" idx="17" hasCustomPrompt="1"/>
          </p:nvPr>
        </p:nvSpPr>
        <p:spPr>
          <a:xfrm>
            <a:off x="435429" y="4495800"/>
            <a:ext cx="7086600" cy="1295400"/>
          </a:xfrm>
          <a:solidFill>
            <a:schemeClr val="accent6"/>
          </a:solidFill>
        </p:spPr>
        <p:txBody>
          <a:bodyPr vert="horz" anchor="ctr"/>
          <a:lstStyle>
            <a:lvl1pPr marL="0" indent="0" algn="l">
              <a:buFontTx/>
              <a:buNone/>
              <a:defRPr sz="3200">
                <a:solidFill>
                  <a:srgbClr val="FFFFFF"/>
                </a:solidFill>
              </a:defRPr>
            </a:lvl1pPr>
            <a:extLst/>
          </a:lstStyle>
          <a:p>
            <a:pPr lvl="0"/>
            <a:r>
              <a:rPr lang="en-US" dirty="0"/>
              <a:t>Click to add section title</a:t>
            </a:r>
          </a:p>
        </p:txBody>
      </p:sp>
      <p:sp>
        <p:nvSpPr>
          <p:cNvPr id="29" name="Picture Placeholder 28"/>
          <p:cNvSpPr>
            <a:spLocks noGrp="1"/>
          </p:cNvSpPr>
          <p:nvPr>
            <p:ph type="pic" sz="quarter" idx="18"/>
          </p:nvPr>
        </p:nvSpPr>
        <p:spPr>
          <a:xfrm>
            <a:off x="2950029" y="2133600"/>
            <a:ext cx="2209800" cy="22098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latinLnBrk="0">
              <a:spcBef>
                <a:spcPct val="20000"/>
              </a:spcBef>
              <a:buFontTx/>
              <a:buNone/>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2" name="Picture Placeholder 11"/>
          <p:cNvSpPr>
            <a:spLocks noGrp="1"/>
          </p:cNvSpPr>
          <p:nvPr>
            <p:ph type="pic" sz="quarter" idx="19"/>
          </p:nvPr>
        </p:nvSpPr>
        <p:spPr>
          <a:xfrm>
            <a:off x="5312229" y="2133600"/>
            <a:ext cx="2209800" cy="2209800"/>
          </a:xfrm>
          <a:solidFill>
            <a:schemeClr val="bg1"/>
          </a:solidFill>
          <a:ln w="34925" cap="rnd" cmpd="sng" algn="ctr">
            <a:noFill/>
            <a:prstDash val="solid"/>
          </a:ln>
          <a:effectLst/>
        </p:spPr>
        <p:style>
          <a:lnRef idx="3">
            <a:schemeClr val="lt1"/>
          </a:lnRef>
          <a:fillRef idx="1">
            <a:schemeClr val="accent3"/>
          </a:fillRef>
          <a:effectRef idx="1">
            <a:schemeClr val="accent3"/>
          </a:effectRef>
          <a:fontRef idx="minor">
            <a:schemeClr val="lt1"/>
          </a:fontRef>
        </p:style>
        <p:txBody>
          <a:bodyPr vert="horz">
            <a:normAutofit/>
          </a:bodyPr>
          <a:lstStyle>
            <a:lvl1pPr marL="0" indent="0" algn="ctr" rtl="0" latinLnBrk="0">
              <a:spcBef>
                <a:spcPct val="20000"/>
              </a:spcBef>
              <a:buFontTx/>
              <a:buNone/>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8" name="Rectangle 17"/>
          <p:cNvSpPr>
            <a:spLocks noGrp="1"/>
          </p:cNvSpPr>
          <p:nvPr>
            <p:ph type="dt" sz="half" idx="20"/>
          </p:nvPr>
        </p:nvSpPr>
        <p:spPr/>
        <p:txBody>
          <a:bodyPr/>
          <a:lstStyle/>
          <a:p>
            <a:pPr algn="r"/>
            <a:fld id="{9668B50E-0B48-4566-8609-C51CF752A7DF}" type="datetimeFigureOut">
              <a:rPr lang="en-US" smtClean="0">
                <a:solidFill>
                  <a:schemeClr val="bg1"/>
                </a:solidFill>
              </a:rPr>
              <a:pPr algn="r"/>
              <a:t>7/27/2024</a:t>
            </a:fld>
            <a:endParaRPr lang="en-US"/>
          </a:p>
        </p:txBody>
      </p:sp>
      <p:sp>
        <p:nvSpPr>
          <p:cNvPr id="20" name="Rectangle 19"/>
          <p:cNvSpPr>
            <a:spLocks noGrp="1"/>
          </p:cNvSpPr>
          <p:nvPr>
            <p:ph type="sldNum" sz="quarter" idx="21"/>
          </p:nvPr>
        </p:nvSpPr>
        <p:spPr/>
        <p:txBody>
          <a:bodyPr/>
          <a:lstStyle/>
          <a:p>
            <a:fld id="{8A4431D5-1B33-458B-8AFD-CECCB0FA18CB}" type="slidenum">
              <a:rPr lang="en-US" smtClean="0">
                <a:solidFill>
                  <a:srgbClr val="FFFFFF"/>
                </a:solidFill>
              </a:rPr>
              <a:pPr/>
              <a:t>‹#›</a:t>
            </a:fld>
            <a:endParaRPr lang="en-US"/>
          </a:p>
        </p:txBody>
      </p:sp>
      <p:sp>
        <p:nvSpPr>
          <p:cNvPr id="21" name="Rectangle 20"/>
          <p:cNvSpPr>
            <a:spLocks noGrp="1"/>
          </p:cNvSpPr>
          <p:nvPr>
            <p:ph type="ftr" sz="quarter" idx="22"/>
          </p:nvPr>
        </p:nvSpPr>
        <p:spPr/>
        <p:txBody>
          <a:bodyPr/>
          <a:lstStyle/>
          <a:p>
            <a:endParaRPr lang="en-US"/>
          </a:p>
        </p:txBody>
      </p:sp>
    </p:spTree>
  </p:cSld>
  <p:clrMapOvr>
    <a:masterClrMapping/>
  </p:clrMapOvr>
  <p:transition spd="slow" advClick="0" advTm="0">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Up Portrait with Caption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47" y="533400"/>
            <a:ext cx="3431353" cy="4575141"/>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31" name="Picture Placeholder 30"/>
          <p:cNvSpPr>
            <a:spLocks noGrp="1" noChangeAspect="1"/>
          </p:cNvSpPr>
          <p:nvPr>
            <p:ph type="pic" sz="quarter" idx="11"/>
          </p:nvPr>
        </p:nvSpPr>
        <p:spPr>
          <a:xfrm>
            <a:off x="685800" y="533400"/>
            <a:ext cx="3429000" cy="4572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8" name="Text Placeholder 7"/>
          <p:cNvSpPr>
            <a:spLocks noGrp="1"/>
          </p:cNvSpPr>
          <p:nvPr>
            <p:ph type="body" sz="quarter" idx="14" hasCustomPrompt="1"/>
          </p:nvPr>
        </p:nvSpPr>
        <p:spPr>
          <a:xfrm>
            <a:off x="685800" y="5257800"/>
            <a:ext cx="3429000" cy="1219200"/>
          </a:xfrm>
        </p:spPr>
        <p:txBody>
          <a:bodyPr anchor="t"/>
          <a:lstStyle>
            <a:lvl1pPr marL="0" marR="0" indent="0" algn="r">
              <a:buFontTx/>
              <a:buNone/>
              <a:defRPr sz="1800" baseline="0"/>
            </a:lvl1pPr>
            <a:extLst/>
          </a:lstStyle>
          <a:p>
            <a:pPr lvl="0"/>
            <a:r>
              <a:rPr lang="en-US" dirty="0"/>
              <a:t>Click to add caption</a:t>
            </a:r>
          </a:p>
        </p:txBody>
      </p:sp>
      <p:sp>
        <p:nvSpPr>
          <p:cNvPr id="14" name="Text Placeholder 13"/>
          <p:cNvSpPr>
            <a:spLocks noGrp="1"/>
          </p:cNvSpPr>
          <p:nvPr>
            <p:ph type="body" sz="quarter" idx="15" hasCustomPrompt="1"/>
          </p:nvPr>
        </p:nvSpPr>
        <p:spPr>
          <a:xfrm>
            <a:off x="4343400" y="5257800"/>
            <a:ext cx="3429000" cy="1219200"/>
          </a:xfrm>
        </p:spPr>
        <p:txBody>
          <a:bodyPr anchor="t"/>
          <a:lstStyle>
            <a:lvl1pPr marL="0" marR="0" indent="0" algn="r">
              <a:buFontTx/>
              <a:buNone/>
              <a:defRPr sz="1800" baseline="0"/>
            </a:lvl1pPr>
            <a:extLst/>
          </a:lstStyle>
          <a:p>
            <a:pPr lvl="0"/>
            <a:r>
              <a:rPr lang="en-US" dirty="0"/>
              <a:t>Click to add caption</a:t>
            </a:r>
          </a:p>
        </p:txBody>
      </p:sp>
      <p:sp>
        <p:nvSpPr>
          <p:cNvPr id="6" name="Rectangle 5"/>
          <p:cNvSpPr>
            <a:spLocks noGrp="1"/>
          </p:cNvSpPr>
          <p:nvPr>
            <p:ph type="dt" sz="half" idx="16"/>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17"/>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18"/>
          </p:nvPr>
        </p:nvSpPr>
        <p:spPr/>
        <p:txBody>
          <a:bodyPr/>
          <a:lstStyle/>
          <a:p>
            <a:endParaRPr lang="en-US"/>
          </a:p>
        </p:txBody>
      </p:sp>
    </p:spTree>
  </p:cSld>
  <p:clrMapOvr>
    <a:masterClrMapping/>
  </p:clrMapOvr>
  <p:transition spd="slow" advClick="0" advTm="0">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8" name="Picture Placeholder 7"/>
          <p:cNvSpPr>
            <a:spLocks noGrp="1" noChangeAspect="1"/>
          </p:cNvSpPr>
          <p:nvPr>
            <p:ph type="pic" sz="quarter" idx="14"/>
          </p:nvPr>
        </p:nvSpPr>
        <p:spPr>
          <a:xfrm>
            <a:off x="152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4" name="Text Placeholder 23"/>
          <p:cNvSpPr>
            <a:spLocks noGrp="1"/>
          </p:cNvSpPr>
          <p:nvPr>
            <p:ph type="body" sz="quarter" idx="16" hasCustomPrompt="1"/>
          </p:nvPr>
        </p:nvSpPr>
        <p:spPr>
          <a:xfrm>
            <a:off x="152400" y="4267200"/>
            <a:ext cx="4038600" cy="1066800"/>
          </a:xfrm>
        </p:spPr>
        <p:txBody>
          <a:bodyPr anchor="t"/>
          <a:lstStyle>
            <a:lvl1pPr marL="0" marR="0" indent="0" algn="r">
              <a:buFontTx/>
              <a:buNone/>
              <a:defRPr sz="1800" baseline="0"/>
            </a:lvl1pPr>
            <a:extLst/>
          </a:lstStyle>
          <a:p>
            <a:pPr lvl="0"/>
            <a:r>
              <a:rPr lang="en-US" dirty="0"/>
              <a:t>Click to add caption</a:t>
            </a:r>
          </a:p>
        </p:txBody>
      </p:sp>
      <p:sp>
        <p:nvSpPr>
          <p:cNvPr id="2" name="Text Placeholder 1"/>
          <p:cNvSpPr>
            <a:spLocks noGrp="1"/>
          </p:cNvSpPr>
          <p:nvPr>
            <p:ph type="body" sz="quarter" idx="17" hasCustomPrompt="1"/>
          </p:nvPr>
        </p:nvSpPr>
        <p:spPr>
          <a:xfrm>
            <a:off x="4343400" y="4267200"/>
            <a:ext cx="4038600" cy="1066800"/>
          </a:xfrm>
        </p:spPr>
        <p:txBody>
          <a:bodyPr anchor="t"/>
          <a:lstStyle>
            <a:lvl1pPr marL="0" marR="0" indent="0" algn="r">
              <a:buFontTx/>
              <a:buNone/>
              <a:defRPr sz="1800" baseline="0"/>
            </a:lvl1pPr>
            <a:extLst/>
          </a:lstStyle>
          <a:p>
            <a:pPr lvl="0"/>
            <a:r>
              <a:rPr lang="en-US" dirty="0"/>
              <a:t>Click to add caption</a:t>
            </a:r>
          </a:p>
        </p:txBody>
      </p:sp>
      <p:sp>
        <p:nvSpPr>
          <p:cNvPr id="6" name="Rectangle 5"/>
          <p:cNvSpPr>
            <a:spLocks noGrp="1"/>
          </p:cNvSpPr>
          <p:nvPr>
            <p:ph type="dt" sz="half" idx="18"/>
          </p:nvPr>
        </p:nvSpPr>
        <p:spPr/>
        <p:txBody>
          <a:bodyPr/>
          <a:lstStyle/>
          <a:p>
            <a:pPr algn="r"/>
            <a:fld id="{9668B50E-0B48-4566-8609-C51CF752A7DF}" type="datetimeFigureOut">
              <a:rPr lang="en-US" smtClean="0">
                <a:solidFill>
                  <a:schemeClr val="bg1"/>
                </a:solidFill>
              </a:rPr>
              <a:pPr algn="r"/>
              <a:t>7/27/2024</a:t>
            </a:fld>
            <a:endParaRPr lang="en-US"/>
          </a:p>
        </p:txBody>
      </p:sp>
      <p:sp>
        <p:nvSpPr>
          <p:cNvPr id="7" name="Rectangle 6"/>
          <p:cNvSpPr>
            <a:spLocks noGrp="1"/>
          </p:cNvSpPr>
          <p:nvPr>
            <p:ph type="sldNum" sz="quarter" idx="19"/>
          </p:nvPr>
        </p:nvSpPr>
        <p:spPr/>
        <p:txBody>
          <a:bodyPr/>
          <a:lstStyle/>
          <a:p>
            <a:fld id="{8A4431D5-1B33-458B-8AFD-CECCB0FA18CB}" type="slidenum">
              <a:rPr lang="en-US" smtClean="0">
                <a:solidFill>
                  <a:srgbClr val="FFFFFF"/>
                </a:solidFill>
              </a:rPr>
              <a:pPr/>
              <a:t>‹#›</a:t>
            </a:fld>
            <a:endParaRPr lang="en-US"/>
          </a:p>
        </p:txBody>
      </p:sp>
      <p:sp>
        <p:nvSpPr>
          <p:cNvPr id="9" name="Rectangle 8"/>
          <p:cNvSpPr>
            <a:spLocks noGrp="1"/>
          </p:cNvSpPr>
          <p:nvPr>
            <p:ph type="ftr" sz="quarter" idx="20"/>
          </p:nvPr>
        </p:nvSpPr>
        <p:spPr/>
        <p:txBody>
          <a:bodyPr/>
          <a:lstStyle/>
          <a:p>
            <a:endParaRPr lang="en-US"/>
          </a:p>
        </p:txBody>
      </p:sp>
    </p:spTree>
  </p:cSld>
  <p:clrMapOvr>
    <a:masterClrMapping/>
  </p:clrMapOvr>
  <p:transition spd="slow" advClick="0" advTm="0">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1" y="225552"/>
            <a:ext cx="3694176" cy="2770632"/>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1" name="Picture Placeholder 20"/>
          <p:cNvSpPr>
            <a:spLocks noGrp="1" noChangeAspect="1"/>
          </p:cNvSpPr>
          <p:nvPr>
            <p:ph type="pic" sz="quarter" idx="12"/>
          </p:nvPr>
        </p:nvSpPr>
        <p:spPr>
          <a:xfrm>
            <a:off x="152400" y="222504"/>
            <a:ext cx="4368557" cy="582474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9" name="Text Placeholder 8"/>
          <p:cNvSpPr>
            <a:spLocks noGrp="1"/>
          </p:cNvSpPr>
          <p:nvPr>
            <p:ph type="body" sz="quarter" idx="13" hasCustomPrompt="1"/>
          </p:nvPr>
        </p:nvSpPr>
        <p:spPr>
          <a:xfrm>
            <a:off x="4724400" y="3124200"/>
            <a:ext cx="3694177" cy="2983987"/>
          </a:xfrm>
        </p:spPr>
        <p:txBody>
          <a:bodyPr anchor="t" anchorCtr="0"/>
          <a:lstStyle>
            <a:lvl1pPr marL="0" marR="0" indent="0" algn="l">
              <a:buFontTx/>
              <a:buNone/>
              <a:defRPr sz="2000" i="0"/>
            </a:lvl1pPr>
            <a:extLst/>
          </a:lstStyle>
          <a:p>
            <a:pPr lvl="0"/>
            <a:r>
              <a:rPr lang="en-US" dirty="0"/>
              <a:t>Click to add caption</a:t>
            </a:r>
          </a:p>
        </p:txBody>
      </p:sp>
      <p:sp>
        <p:nvSpPr>
          <p:cNvPr id="5" name="Rectangle 4"/>
          <p:cNvSpPr>
            <a:spLocks noGrp="1"/>
          </p:cNvSpPr>
          <p:nvPr>
            <p:ph type="dt" sz="half" idx="14"/>
          </p:nvPr>
        </p:nvSpPr>
        <p:spPr/>
        <p:txBody>
          <a:bodyPr/>
          <a:lstStyle/>
          <a:p>
            <a:pPr algn="r"/>
            <a:fld id="{9668B50E-0B48-4566-8609-C51CF752A7DF}" type="datetimeFigureOut">
              <a:rPr lang="en-US" smtClean="0">
                <a:solidFill>
                  <a:schemeClr val="bg1"/>
                </a:solidFill>
              </a:rPr>
              <a:pPr algn="r"/>
              <a:t>7/27/2024</a:t>
            </a:fld>
            <a:endParaRPr lang="en-US"/>
          </a:p>
        </p:txBody>
      </p:sp>
      <p:sp>
        <p:nvSpPr>
          <p:cNvPr id="6" name="Rectangle 5"/>
          <p:cNvSpPr>
            <a:spLocks noGrp="1"/>
          </p:cNvSpPr>
          <p:nvPr>
            <p:ph type="sldNum" sz="quarter" idx="15"/>
          </p:nvPr>
        </p:nvSpPr>
        <p:spPr/>
        <p:txBody>
          <a:bodyPr/>
          <a:lstStyle/>
          <a:p>
            <a:fld id="{8A4431D5-1B33-458B-8AFD-CECCB0FA18CB}" type="slidenum">
              <a:rPr lang="en-US" smtClean="0">
                <a:solidFill>
                  <a:srgbClr val="FFFFFF"/>
                </a:solidFill>
              </a:rPr>
              <a:pPr/>
              <a:t>‹#›</a:t>
            </a:fld>
            <a:endParaRPr lang="en-US"/>
          </a:p>
        </p:txBody>
      </p:sp>
      <p:sp>
        <p:nvSpPr>
          <p:cNvPr id="7" name="Rectangle 6"/>
          <p:cNvSpPr>
            <a:spLocks noGrp="1"/>
          </p:cNvSpPr>
          <p:nvPr>
            <p:ph type="ftr" sz="quarter" idx="16"/>
          </p:nvPr>
        </p:nvSpPr>
        <p:spPr/>
        <p:txBody>
          <a:bodyPr/>
          <a:lstStyle/>
          <a:p>
            <a:endParaRPr lang="en-US"/>
          </a:p>
        </p:txBody>
      </p:sp>
    </p:spTree>
  </p:cSld>
  <p:clrMapOvr>
    <a:masterClrMapping/>
  </p:clrMapOvr>
  <p:transition spd="slow" advClick="0" advTm="0">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latinLnBrk="0">
              <a:spcBef>
                <a:spcPct val="20000"/>
              </a:spcBef>
              <a:defRPr lang="en-US" sz="2000" dirty="0">
                <a:solidFill>
                  <a:schemeClr val="tx2"/>
                </a:solidFill>
                <a:latin typeface="+mn-lt"/>
                <a:ea typeface="+mn-ea"/>
                <a:cs typeface="+mn-cs"/>
              </a:defRPr>
            </a:lvl1pPr>
            <a:extLst/>
          </a:lstStyle>
          <a:p>
            <a:pPr marL="342900" indent="-342900" algn="ctr" rtl="0" latinLnBrk="0">
              <a:spcBef>
                <a:spcPct val="20000"/>
              </a:spcBef>
              <a:buFontTx/>
              <a:buNone/>
            </a:pPr>
            <a:r>
              <a:rPr lang="en-US" sz="2000">
                <a:solidFill>
                  <a:schemeClr val="tx2"/>
                </a:solidFill>
                <a:latin typeface="+mn-lt"/>
                <a:ea typeface="+mn-ea"/>
                <a:cs typeface="+mn-cs"/>
              </a:rPr>
              <a:t>Click icon to add picture</a:t>
            </a:r>
            <a:endParaRPr lang="en-US" sz="2000" dirty="0">
              <a:solidFill>
                <a:schemeClr val="tx2"/>
              </a:solidFill>
              <a:latin typeface="+mn-lt"/>
              <a:ea typeface="+mn-ea"/>
              <a:cs typeface="+mn-cs"/>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a:buFontTx/>
              <a:buNone/>
              <a:defRPr sz="2000" baseline="0"/>
            </a:lvl1pPr>
            <a:extLst/>
          </a:lstStyle>
          <a:p>
            <a:pPr lvl="0"/>
            <a:r>
              <a:rPr lang="en-US" dirty="0"/>
              <a:t>Click to add caption</a:t>
            </a:r>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a:buFontTx/>
              <a:buNone/>
              <a:defRPr sz="2000" baseline="0"/>
            </a:lvl1pPr>
            <a:extLst/>
          </a:lstStyle>
          <a:p>
            <a:pPr lvl="0"/>
            <a:r>
              <a:rPr lang="en-US" dirty="0"/>
              <a:t>Click to add caption</a:t>
            </a:r>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a:buFontTx/>
              <a:buNone/>
              <a:defRPr sz="2000" baseline="0"/>
            </a:lvl1pPr>
            <a:extLst/>
          </a:lstStyle>
          <a:p>
            <a:pPr lvl="0"/>
            <a:r>
              <a:rPr lang="en-US" dirty="0"/>
              <a:t>Click to add caption</a:t>
            </a:r>
          </a:p>
        </p:txBody>
      </p:sp>
      <p:sp>
        <p:nvSpPr>
          <p:cNvPr id="30" name="Rectangle 29"/>
          <p:cNvSpPr/>
          <p:nvPr/>
        </p:nvSpPr>
        <p:spPr>
          <a:xfrm>
            <a:off x="8889273" y="0"/>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a:spLocks noGrp="1"/>
          </p:cNvSpPr>
          <p:nvPr>
            <p:ph type="dt" sz="half" idx="16"/>
          </p:nvPr>
        </p:nvSpPr>
        <p:spPr/>
        <p:txBody>
          <a:bodyPr/>
          <a:lstStyle/>
          <a:p>
            <a:pPr algn="r"/>
            <a:fld id="{9668B50E-0B48-4566-8609-C51CF752A7DF}" type="datetimeFigureOut">
              <a:rPr lang="en-US" smtClean="0">
                <a:solidFill>
                  <a:schemeClr val="bg1"/>
                </a:solidFill>
              </a:rPr>
              <a:pPr algn="r"/>
              <a:t>7/27/2024</a:t>
            </a:fld>
            <a:endParaRPr lang="en-US"/>
          </a:p>
        </p:txBody>
      </p:sp>
      <p:sp>
        <p:nvSpPr>
          <p:cNvPr id="11" name="Rectangle 10"/>
          <p:cNvSpPr>
            <a:spLocks noGrp="1"/>
          </p:cNvSpPr>
          <p:nvPr>
            <p:ph type="sldNum" sz="quarter" idx="17"/>
          </p:nvPr>
        </p:nvSpPr>
        <p:spPr/>
        <p:txBody>
          <a:bodyPr/>
          <a:lstStyle/>
          <a:p>
            <a:fld id="{8A4431D5-1B33-458B-8AFD-CECCB0FA18CB}" type="slidenum">
              <a:rPr lang="en-US" smtClean="0">
                <a:solidFill>
                  <a:srgbClr val="FFFFFF"/>
                </a:solidFill>
              </a:rPr>
              <a:pPr/>
              <a:t>‹#›</a:t>
            </a:fld>
            <a:endParaRPr lang="en-US"/>
          </a:p>
        </p:txBody>
      </p:sp>
      <p:sp>
        <p:nvSpPr>
          <p:cNvPr id="12" name="Rectangle 11"/>
          <p:cNvSpPr>
            <a:spLocks noGrp="1"/>
          </p:cNvSpPr>
          <p:nvPr>
            <p:ph type="ftr" sz="quarter" idx="18"/>
          </p:nvPr>
        </p:nvSpPr>
        <p:spPr/>
        <p:txBody>
          <a:bodyPr/>
          <a:lstStyle/>
          <a:p>
            <a:endParaRPr lang="en-US"/>
          </a:p>
        </p:txBody>
      </p:sp>
    </p:spTree>
  </p:cSld>
  <p:clrMapOvr>
    <a:masterClrMapping/>
  </p:clrMapOvr>
  <p:transition spd="slow" advClick="0" advTm="0">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rot="16200000">
            <a:off x="5315559" y="3268980"/>
            <a:ext cx="6858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8" name="Rectangle 7"/>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7848600" cy="1143000"/>
          </a:xfrm>
          <a:prstGeom prst="rect">
            <a:avLst/>
          </a:prstGeom>
        </p:spPr>
        <p:txBody>
          <a:bodyPr vert="horz"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7848600" cy="4525963"/>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7696200" y="1012825"/>
            <a:ext cx="2133600" cy="365125"/>
          </a:xfrm>
          <a:prstGeom prst="rect">
            <a:avLst/>
          </a:prstGeom>
        </p:spPr>
        <p:txBody>
          <a:bodyPr vert="horz" rtlCol="0" anchor="ctr"/>
          <a:lstStyle>
            <a:lvl1pPr algn="r">
              <a:defRPr sz="1200">
                <a:solidFill>
                  <a:schemeClr val="bg1"/>
                </a:solidFill>
              </a:defRPr>
            </a:lvl1pPr>
            <a:extLst/>
          </a:lstStyle>
          <a:p>
            <a:pPr algn="r"/>
            <a:fld id="{9668B50E-0B48-4566-8609-C51CF752A7DF}" type="datetimeFigureOut">
              <a:rPr lang="en-US" smtClean="0">
                <a:solidFill>
                  <a:schemeClr val="bg1"/>
                </a:solidFill>
              </a:rPr>
              <a:pPr algn="r"/>
              <a:t>7/27/2024</a:t>
            </a:fld>
            <a:endParaRPr lang="en-US" dirty="0">
              <a:solidFill>
                <a:schemeClr val="bg1"/>
              </a:solidFill>
            </a:endParaRPr>
          </a:p>
        </p:txBody>
      </p:sp>
      <p:sp>
        <p:nvSpPr>
          <p:cNvPr id="5" name="Footer Placeholder 4"/>
          <p:cNvSpPr>
            <a:spLocks noGrp="1"/>
          </p:cNvSpPr>
          <p:nvPr>
            <p:ph type="ftr" sz="quarter" idx="3"/>
          </p:nvPr>
        </p:nvSpPr>
        <p:spPr>
          <a:xfrm rot="16200000">
            <a:off x="7162800" y="3832226"/>
            <a:ext cx="3200400" cy="365125"/>
          </a:xfrm>
          <a:prstGeom prst="rect">
            <a:avLst/>
          </a:prstGeom>
        </p:spPr>
        <p:txBody>
          <a:bodyPr vert="horz" rtlCol="0" anchor="ctr"/>
          <a:lstStyle>
            <a:lvl1pPr algn="l">
              <a:defRPr sz="1200">
                <a:solidFill>
                  <a:schemeClr val="bg1"/>
                </a:solidFill>
              </a:defRPr>
            </a:lvl1pPr>
            <a:extLst/>
          </a:lstStyle>
          <a:p>
            <a:pPr algn="l"/>
            <a:endParaRPr lang="en-US" dirty="0">
              <a:solidFill>
                <a:schemeClr val="bg1"/>
              </a:solidFill>
            </a:endParaRPr>
          </a:p>
        </p:txBody>
      </p:sp>
      <p:sp>
        <p:nvSpPr>
          <p:cNvPr id="6" name="Slide Number Placeholder 5"/>
          <p:cNvSpPr>
            <a:spLocks noGrp="1"/>
          </p:cNvSpPr>
          <p:nvPr>
            <p:ph type="sldNum" sz="quarter" idx="4"/>
          </p:nvPr>
        </p:nvSpPr>
        <p:spPr>
          <a:xfrm rot="5400000">
            <a:off x="8278813" y="5962650"/>
            <a:ext cx="968375" cy="365125"/>
          </a:xfrm>
          <a:prstGeom prst="rect">
            <a:avLst/>
          </a:prstGeom>
        </p:spPr>
        <p:txBody>
          <a:bodyPr vert="horz" rtlCol="0" anchor="ctr"/>
          <a:lstStyle>
            <a:lvl1pPr algn="r">
              <a:defRPr sz="1200">
                <a:solidFill>
                  <a:schemeClr val="bg1"/>
                </a:solidFill>
              </a:defRPr>
            </a:lvl1pPr>
            <a:extLst/>
          </a:lstStyle>
          <a:p>
            <a:fld id="{8A4431D5-1B33-458B-8AFD-CECCB0FA18CB}" type="slidenum">
              <a:rPr lang="en-US" smtClean="0">
                <a:solidFill>
                  <a:schemeClr val="bg1"/>
                </a:solidFill>
              </a:rPr>
              <a:pPr/>
              <a:t>‹#›</a:t>
            </a:fld>
            <a:endParaRPr lang="en-US" dirty="0">
              <a:solidFill>
                <a:schemeClr val="bg1"/>
              </a:solidFill>
            </a:endParaRPr>
          </a:p>
        </p:txBody>
      </p:sp>
      <p:sp>
        <p:nvSpPr>
          <p:cNvPr id="7" name="Rectangle 6"/>
          <p:cNvSpPr/>
          <p:nvPr/>
        </p:nvSpPr>
        <p:spPr>
          <a:xfrm>
            <a:off x="8895749" y="-733"/>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slow" advClick="0" advTm="0">
    <p:wipe dir="d"/>
  </p:transition>
  <p:txStyles>
    <p:titleStyle>
      <a:lvl1pPr algn="ctr" rtl="0" eaLnBrk="1" latinLnBrk="0" hangingPunct="1">
        <a:spcBef>
          <a:spcPct val="0"/>
        </a:spcBef>
        <a:buNone/>
        <a:defRPr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rtl="0" eaLnBrk="1" latinLnBrk="0" hangingPunct="1">
        <a:spcBef>
          <a:spcPct val="20000"/>
        </a:spcBef>
        <a:buFont typeface="Arial"/>
        <a:buChar char="–"/>
        <a:defRPr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4.xml"/><Relationship Id="rId5" Type="http://schemas.openxmlformats.org/officeDocument/2006/relationships/image" Target="../media/image45.jpeg"/><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4.xml"/><Relationship Id="rId5" Type="http://schemas.openxmlformats.org/officeDocument/2006/relationships/image" Target="../media/image53.jpe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6.xml"/><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audio" Target="file:///C:\Users\Jaine\Music\iTunes\iTunes%20Media\Music\Tom%20Barabas,%20Stephen%20Jacob,%20Christine%20Br\Piano%20Portraits\01%20Bajor_Gentle%20Images.m4a" TargetMode="Externa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jpeg"/><Relationship Id="rId12" Type="http://schemas.openxmlformats.org/officeDocument/2006/relationships/image" Target="../media/image81.jpe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75.jpeg"/><Relationship Id="rId11" Type="http://schemas.openxmlformats.org/officeDocument/2006/relationships/image" Target="../media/image80.jpeg"/><Relationship Id="rId5" Type="http://schemas.openxmlformats.org/officeDocument/2006/relationships/image" Target="../media/image74.jpeg"/><Relationship Id="rId10" Type="http://schemas.openxmlformats.org/officeDocument/2006/relationships/image" Target="../media/image79.jpeg"/><Relationship Id="rId4" Type="http://schemas.openxmlformats.org/officeDocument/2006/relationships/image" Target="../media/image73.jpeg"/><Relationship Id="rId9" Type="http://schemas.openxmlformats.org/officeDocument/2006/relationships/image" Target="../media/image78.jpeg"/></Relationships>
</file>

<file path=ppt/slides/_rels/slide4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86.jpeg"/><Relationship Id="rId4" Type="http://schemas.openxmlformats.org/officeDocument/2006/relationships/image" Target="../media/image85.jpe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89.png"/><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5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5.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17.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s>
</file>

<file path=ppt/slides/_rels/slide6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5.xml"/><Relationship Id="rId5" Type="http://schemas.openxmlformats.org/officeDocument/2006/relationships/image" Target="../media/image117.jpeg"/><Relationship Id="rId4" Type="http://schemas.openxmlformats.org/officeDocument/2006/relationships/image" Target="../media/image116.jpeg"/></Relationships>
</file>

<file path=ppt/slides/_rels/slide62.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image" Target="../media/image124.jpeg"/><Relationship Id="rId2" Type="http://schemas.openxmlformats.org/officeDocument/2006/relationships/image" Target="../media/image119.jpeg"/><Relationship Id="rId1" Type="http://schemas.openxmlformats.org/officeDocument/2006/relationships/slideLayout" Target="../slideLayouts/slideLayout19.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6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melted crayon flowers2.JPG"/>
          <p:cNvPicPr>
            <a:picLocks noGrp="1" noChangeAspect="1"/>
          </p:cNvPicPr>
          <p:nvPr>
            <p:ph type="pic" sz="quarter" idx="10"/>
          </p:nvPr>
        </p:nvPicPr>
        <p:blipFill>
          <a:blip r:embed="rId4" cstate="print"/>
          <a:srcRect t="12284" b="12284"/>
          <a:stretch>
            <a:fillRect/>
          </a:stretch>
        </p:blipFill>
        <p:spPr>
          <a:xfrm>
            <a:off x="609600" y="457200"/>
            <a:ext cx="7467600" cy="5600700"/>
          </a:xfrm>
          <a:prstGeom prst="rect">
            <a:avLst/>
          </a:prstGeom>
          <a:ln>
            <a:noFill/>
          </a:ln>
          <a:effectLst>
            <a:softEdge rad="112500"/>
          </a:effectLst>
        </p:spPr>
      </p:pic>
      <p:sp>
        <p:nvSpPr>
          <p:cNvPr id="3" name="Text Placeholder 2"/>
          <p:cNvSpPr>
            <a:spLocks noGrp="1"/>
          </p:cNvSpPr>
          <p:nvPr>
            <p:ph type="body" sz="quarter" idx="11"/>
          </p:nvPr>
        </p:nvSpPr>
        <p:spPr>
          <a:xfrm>
            <a:off x="2667000" y="5943600"/>
            <a:ext cx="5334000" cy="762000"/>
          </a:xfrm>
        </p:spPr>
        <p:txBody>
          <a:bodyPr>
            <a:normAutofit/>
          </a:bodyPr>
          <a:lstStyle/>
          <a:p>
            <a:pPr algn="l"/>
            <a:r>
              <a:rPr lang="en-US" sz="4000" b="1" dirty="0">
                <a:solidFill>
                  <a:srgbClr val="0070C0"/>
                </a:solidFill>
                <a:latin typeface="+mj-lt"/>
              </a:rPr>
              <a:t>is an Act of Spirituality</a:t>
            </a:r>
          </a:p>
        </p:txBody>
      </p:sp>
      <p:sp>
        <p:nvSpPr>
          <p:cNvPr id="7" name="TextBox 6">
            <a:extLst>
              <a:ext uri="{FF2B5EF4-FFF2-40B4-BE49-F238E27FC236}">
                <a16:creationId xmlns:a16="http://schemas.microsoft.com/office/drawing/2014/main" id="{4643E826-3FD4-B1A0-A65F-A50E303D71FB}"/>
              </a:ext>
            </a:extLst>
          </p:cNvPr>
          <p:cNvSpPr txBox="1"/>
          <p:nvPr/>
        </p:nvSpPr>
        <p:spPr>
          <a:xfrm rot="20692187">
            <a:off x="1083528" y="5273070"/>
            <a:ext cx="2061070" cy="1569660"/>
          </a:xfrm>
          <a:prstGeom prst="rect">
            <a:avLst/>
          </a:prstGeom>
          <a:noFill/>
        </p:spPr>
        <p:txBody>
          <a:bodyPr wrap="square" rtlCol="0">
            <a:spAutoFit/>
          </a:bodyPr>
          <a:lstStyle/>
          <a:p>
            <a:r>
              <a:rPr lang="en-US" sz="9600" b="1" dirty="0">
                <a:solidFill>
                  <a:srgbClr val="0070C0"/>
                </a:solidFill>
                <a:effectLst>
                  <a:glow rad="127000">
                    <a:srgbClr val="FFFF99"/>
                  </a:glow>
                </a:effectLst>
                <a:latin typeface="Pristina" pitchFamily="66" charset="0"/>
                <a:cs typeface="Apple Chancery" panose="03020702040506060504" pitchFamily="66" charset="-79"/>
              </a:rPr>
              <a:t>Art</a:t>
            </a:r>
          </a:p>
        </p:txBody>
      </p:sp>
    </p:spTree>
    <p:extLst>
      <p:ext uri="{BB962C8B-B14F-4D97-AF65-F5344CB8AC3E}">
        <p14:creationId xmlns:p14="http://schemas.microsoft.com/office/powerpoint/2010/main" val="385923901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610600" cy="68580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reaching towards God.JPG"/>
          <p:cNvPicPr>
            <a:picLocks noChangeAspect="1"/>
          </p:cNvPicPr>
          <p:nvPr/>
        </p:nvPicPr>
        <p:blipFill>
          <a:blip r:embed="rId2" cstate="print"/>
          <a:stretch>
            <a:fillRect/>
          </a:stretch>
        </p:blipFill>
        <p:spPr>
          <a:xfrm>
            <a:off x="228600" y="228600"/>
            <a:ext cx="4561207" cy="6389309"/>
          </a:xfrm>
          <a:prstGeom prst="rect">
            <a:avLst/>
          </a:prstGeom>
          <a:ln>
            <a:noFill/>
          </a:ln>
          <a:effectLst>
            <a:softEdge rad="112500"/>
          </a:effectLst>
        </p:spPr>
      </p:pic>
      <p:sp>
        <p:nvSpPr>
          <p:cNvPr id="6" name="TextBox 5"/>
          <p:cNvSpPr txBox="1"/>
          <p:nvPr/>
        </p:nvSpPr>
        <p:spPr>
          <a:xfrm>
            <a:off x="3657600" y="2209800"/>
            <a:ext cx="5638800" cy="4278094"/>
          </a:xfrm>
          <a:prstGeom prst="rect">
            <a:avLst/>
          </a:prstGeom>
          <a:noFill/>
        </p:spPr>
        <p:txBody>
          <a:bodyPr wrap="square" rtlCol="0">
            <a:spAutoFit/>
          </a:bodyPr>
          <a:lstStyle/>
          <a:p>
            <a:pPr>
              <a:lnSpc>
                <a:spcPct val="150000"/>
              </a:lnSpc>
            </a:pPr>
            <a:r>
              <a:rPr lang="en-US" sz="2000" b="1" dirty="0">
                <a:solidFill>
                  <a:srgbClr val="0070C0"/>
                </a:solidFill>
                <a:cs typeface="Aparajita" pitchFamily="34" charset="0"/>
              </a:rPr>
              <a:t>Every child has known God.</a:t>
            </a:r>
          </a:p>
          <a:p>
            <a:pPr>
              <a:lnSpc>
                <a:spcPct val="150000"/>
              </a:lnSpc>
            </a:pPr>
            <a:r>
              <a:rPr lang="en-US" sz="2000" b="1" dirty="0">
                <a:solidFill>
                  <a:srgbClr val="0070C0"/>
                </a:solidFill>
                <a:cs typeface="Aparajita" pitchFamily="34" charset="0"/>
              </a:rPr>
              <a:t>Not the God of names,</a:t>
            </a:r>
          </a:p>
          <a:p>
            <a:pPr>
              <a:lnSpc>
                <a:spcPct val="150000"/>
              </a:lnSpc>
            </a:pPr>
            <a:r>
              <a:rPr lang="en-US" sz="2000" b="1" dirty="0">
                <a:solidFill>
                  <a:srgbClr val="0070C0"/>
                </a:solidFill>
                <a:cs typeface="Aparajita" pitchFamily="34" charset="0"/>
              </a:rPr>
              <a:t>Not the God of don’ts,</a:t>
            </a:r>
          </a:p>
          <a:p>
            <a:pPr>
              <a:lnSpc>
                <a:spcPct val="150000"/>
              </a:lnSpc>
            </a:pPr>
            <a:r>
              <a:rPr lang="en-US" sz="2000" b="1" dirty="0">
                <a:solidFill>
                  <a:srgbClr val="0070C0"/>
                </a:solidFill>
                <a:cs typeface="Aparajita" pitchFamily="34" charset="0"/>
              </a:rPr>
              <a:t>Not the God who ever does anything weird,</a:t>
            </a:r>
          </a:p>
          <a:p>
            <a:pPr>
              <a:lnSpc>
                <a:spcPct val="150000"/>
              </a:lnSpc>
            </a:pPr>
            <a:r>
              <a:rPr lang="en-US" sz="2000" b="1" dirty="0">
                <a:solidFill>
                  <a:srgbClr val="0070C0"/>
                </a:solidFill>
                <a:cs typeface="Aparajita" pitchFamily="34" charset="0"/>
              </a:rPr>
              <a:t>But the God who knows only four words </a:t>
            </a:r>
          </a:p>
          <a:p>
            <a:pPr>
              <a:lnSpc>
                <a:spcPct val="150000"/>
              </a:lnSpc>
            </a:pPr>
            <a:r>
              <a:rPr lang="en-US" sz="2000" b="1" dirty="0">
                <a:solidFill>
                  <a:srgbClr val="0070C0"/>
                </a:solidFill>
                <a:cs typeface="Aparajita" pitchFamily="34" charset="0"/>
              </a:rPr>
              <a:t>and keeps repeating them, saying,</a:t>
            </a:r>
          </a:p>
          <a:p>
            <a:pPr>
              <a:lnSpc>
                <a:spcPct val="150000"/>
              </a:lnSpc>
            </a:pPr>
            <a:r>
              <a:rPr lang="en-US" sz="2000" b="1" i="1" dirty="0">
                <a:solidFill>
                  <a:srgbClr val="0070C0"/>
                </a:solidFill>
                <a:cs typeface="Aparajita" pitchFamily="34" charset="0"/>
              </a:rPr>
              <a:t>“Come dance with me,</a:t>
            </a:r>
          </a:p>
          <a:p>
            <a:pPr>
              <a:lnSpc>
                <a:spcPct val="150000"/>
              </a:lnSpc>
            </a:pPr>
            <a:r>
              <a:rPr lang="en-US" sz="2000" b="1" i="1" dirty="0">
                <a:solidFill>
                  <a:srgbClr val="0070C0"/>
                </a:solidFill>
                <a:cs typeface="Aparajita" pitchFamily="34" charset="0"/>
              </a:rPr>
              <a:t>	 	come dance.”</a:t>
            </a:r>
          </a:p>
          <a:p>
            <a:r>
              <a:rPr lang="en-US" sz="3200" b="1" i="1" dirty="0">
                <a:latin typeface="Aparajita" pitchFamily="34" charset="0"/>
                <a:cs typeface="Aparajita" pitchFamily="34" charset="0"/>
              </a:rPr>
              <a:t>				</a:t>
            </a:r>
            <a:r>
              <a:rPr lang="en-US" sz="2400" b="1" dirty="0">
                <a:solidFill>
                  <a:srgbClr val="0070C0"/>
                </a:solidFill>
                <a:latin typeface="AR BLANCA" pitchFamily="2" charset="0"/>
                <a:cs typeface="Aparajita" pitchFamily="34" charset="0"/>
              </a:rPr>
              <a:t>  </a:t>
            </a:r>
            <a:r>
              <a:rPr lang="en-US" sz="2400" b="1" dirty="0">
                <a:solidFill>
                  <a:srgbClr val="0070C0"/>
                </a:solidFill>
                <a:latin typeface="Pristina" pitchFamily="66" charset="0"/>
                <a:cs typeface="Aparajita" pitchFamily="34" charset="0"/>
              </a:rPr>
              <a:t>Hafiz</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9" presetClass="entr" presetSubtype="0" fill="hold" nodeType="with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2000"/>
                                        <p:tgtEl>
                                          <p:spTgt spid="6">
                                            <p:txEl>
                                              <p:pRg st="0" end="0"/>
                                            </p:txEl>
                                          </p:spTgt>
                                        </p:tgtEl>
                                      </p:cBhvr>
                                    </p:animEffect>
                                  </p:childTnLst>
                                </p:cTn>
                              </p:par>
                            </p:childTnLst>
                          </p:cTn>
                        </p:par>
                        <p:par>
                          <p:cTn id="13" fill="hold">
                            <p:stCondLst>
                              <p:cond delay="2000"/>
                            </p:stCondLst>
                            <p:childTnLst>
                              <p:par>
                                <p:cTn id="14" presetID="9" presetClass="entr" presetSubtype="0" fill="hold"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dissolve">
                                      <p:cBhvr>
                                        <p:cTn id="16" dur="2000"/>
                                        <p:tgtEl>
                                          <p:spTgt spid="6">
                                            <p:txEl>
                                              <p:pRg st="1" end="1"/>
                                            </p:txEl>
                                          </p:spTgt>
                                        </p:tgtEl>
                                      </p:cBhvr>
                                    </p:animEffect>
                                  </p:childTnLst>
                                </p:cTn>
                              </p:par>
                            </p:childTnLst>
                          </p:cTn>
                        </p:par>
                        <p:par>
                          <p:cTn id="17" fill="hold">
                            <p:stCondLst>
                              <p:cond delay="4000"/>
                            </p:stCondLst>
                            <p:childTnLst>
                              <p:par>
                                <p:cTn id="18" presetID="9" presetClass="entr" presetSubtype="0" fill="hold" nodeType="after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dissolve">
                                      <p:cBhvr>
                                        <p:cTn id="20" dur="2000"/>
                                        <p:tgtEl>
                                          <p:spTgt spid="6">
                                            <p:txEl>
                                              <p:pRg st="2" end="2"/>
                                            </p:txEl>
                                          </p:spTgt>
                                        </p:tgtEl>
                                      </p:cBhvr>
                                    </p:animEffect>
                                  </p:childTnLst>
                                </p:cTn>
                              </p:par>
                            </p:childTnLst>
                          </p:cTn>
                        </p:par>
                        <p:par>
                          <p:cTn id="21" fill="hold">
                            <p:stCondLst>
                              <p:cond delay="6000"/>
                            </p:stCondLst>
                            <p:childTnLst>
                              <p:par>
                                <p:cTn id="22" presetID="9" presetClass="entr" presetSubtype="0" fill="hold" nodeType="after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dissolve">
                                      <p:cBhvr>
                                        <p:cTn id="24" dur="2000"/>
                                        <p:tgtEl>
                                          <p:spTgt spid="6">
                                            <p:txEl>
                                              <p:pRg st="3" end="3"/>
                                            </p:txEl>
                                          </p:spTgt>
                                        </p:tgtEl>
                                      </p:cBhvr>
                                    </p:animEffect>
                                  </p:childTnLst>
                                </p:cTn>
                              </p:par>
                            </p:childTnLst>
                          </p:cTn>
                        </p:par>
                        <p:par>
                          <p:cTn id="25" fill="hold">
                            <p:stCondLst>
                              <p:cond delay="8000"/>
                            </p:stCondLst>
                            <p:childTnLst>
                              <p:par>
                                <p:cTn id="26" presetID="9" presetClass="entr" presetSubtype="0" fill="hold" nodeType="after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dissolve">
                                      <p:cBhvr>
                                        <p:cTn id="28" dur="2000"/>
                                        <p:tgtEl>
                                          <p:spTgt spid="6">
                                            <p:txEl>
                                              <p:pRg st="4" end="4"/>
                                            </p:txEl>
                                          </p:spTgt>
                                        </p:tgtEl>
                                      </p:cBhvr>
                                    </p:animEffect>
                                  </p:childTnLst>
                                </p:cTn>
                              </p:par>
                            </p:childTnLst>
                          </p:cTn>
                        </p:par>
                        <p:par>
                          <p:cTn id="29" fill="hold">
                            <p:stCondLst>
                              <p:cond delay="10000"/>
                            </p:stCondLst>
                            <p:childTnLst>
                              <p:par>
                                <p:cTn id="30" presetID="9" presetClass="entr" presetSubtype="0" fill="hold" nodeType="after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dissolve">
                                      <p:cBhvr>
                                        <p:cTn id="32" dur="2000"/>
                                        <p:tgtEl>
                                          <p:spTgt spid="6">
                                            <p:txEl>
                                              <p:pRg st="5" end="5"/>
                                            </p:txEl>
                                          </p:spTgt>
                                        </p:tgtEl>
                                      </p:cBhvr>
                                    </p:animEffect>
                                  </p:childTnLst>
                                </p:cTn>
                              </p:par>
                            </p:childTnLst>
                          </p:cTn>
                        </p:par>
                        <p:par>
                          <p:cTn id="33" fill="hold">
                            <p:stCondLst>
                              <p:cond delay="12000"/>
                            </p:stCondLst>
                            <p:childTnLst>
                              <p:par>
                                <p:cTn id="34" presetID="9" presetClass="entr" presetSubtype="0" fill="hold" nodeType="after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dissolve">
                                      <p:cBhvr>
                                        <p:cTn id="36" dur="2000"/>
                                        <p:tgtEl>
                                          <p:spTgt spid="6">
                                            <p:txEl>
                                              <p:pRg st="6" end="6"/>
                                            </p:txEl>
                                          </p:spTgt>
                                        </p:tgtEl>
                                      </p:cBhvr>
                                    </p:animEffect>
                                  </p:childTnLst>
                                </p:cTn>
                              </p:par>
                            </p:childTnLst>
                          </p:cTn>
                        </p:par>
                        <p:par>
                          <p:cTn id="37" fill="hold">
                            <p:stCondLst>
                              <p:cond delay="14000"/>
                            </p:stCondLst>
                            <p:childTnLst>
                              <p:par>
                                <p:cTn id="38" presetID="9" presetClass="entr" presetSubtype="0" fill="hold" nodeType="afterEffect">
                                  <p:stCondLst>
                                    <p:cond delay="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dissolve">
                                      <p:cBhvr>
                                        <p:cTn id="40" dur="2000"/>
                                        <p:tgtEl>
                                          <p:spTgt spid="6">
                                            <p:txEl>
                                              <p:pRg st="7" end="7"/>
                                            </p:txEl>
                                          </p:spTgt>
                                        </p:tgtEl>
                                      </p:cBhvr>
                                    </p:animEffect>
                                  </p:childTnLst>
                                </p:cTn>
                              </p:par>
                            </p:childTnLst>
                          </p:cTn>
                        </p:par>
                        <p:par>
                          <p:cTn id="41" fill="hold">
                            <p:stCondLst>
                              <p:cond delay="16000"/>
                            </p:stCondLst>
                            <p:childTnLst>
                              <p:par>
                                <p:cTn id="42" presetID="9" presetClass="entr" presetSubtype="0" fill="hold" nodeType="afterEffect">
                                  <p:stCondLst>
                                    <p:cond delay="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dissolve">
                                      <p:cBhvr>
                                        <p:cTn id="44"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21179004">
            <a:off x="4434367" y="5519304"/>
            <a:ext cx="2541462" cy="461665"/>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400" b="1" dirty="0">
                <a:ln w="11430"/>
                <a:solidFill>
                  <a:schemeClr val="bg1"/>
                </a:solidFill>
                <a:effectLst>
                  <a:outerShdw blurRad="80000" dist="40000" dir="5040000" algn="tl">
                    <a:srgbClr val="000000">
                      <a:alpha val="30000"/>
                    </a:srgbClr>
                  </a:outerShdw>
                </a:effectLst>
              </a:rPr>
              <a:t>‘</a:t>
            </a:r>
            <a:r>
              <a:rPr lang="en-US" sz="2400" b="1" dirty="0" err="1">
                <a:ln w="11430"/>
                <a:solidFill>
                  <a:schemeClr val="bg1"/>
                </a:solidFill>
                <a:effectLst>
                  <a:outerShdw blurRad="80000" dist="40000" dir="5040000" algn="tl">
                    <a:srgbClr val="000000">
                      <a:alpha val="30000"/>
                    </a:srgbClr>
                  </a:outerShdw>
                </a:effectLst>
                <a:latin typeface="Pristina" panose="03060402040406080204" pitchFamily="66" charset="0"/>
              </a:rPr>
              <a:t>Abdu’l-Bahá</a:t>
            </a:r>
            <a:endParaRPr lang="en-US" sz="2400" b="1" dirty="0">
              <a:ln w="11430"/>
              <a:solidFill>
                <a:schemeClr val="bg1"/>
              </a:solidFill>
              <a:effectLst>
                <a:outerShdw blurRad="80000" dist="40000" dir="5040000" algn="tl">
                  <a:srgbClr val="000000">
                    <a:alpha val="30000"/>
                  </a:srgbClr>
                </a:outerShdw>
              </a:effectLst>
              <a:latin typeface="Pristina" panose="03060402040406080204" pitchFamily="66" charset="0"/>
            </a:endParaRPr>
          </a:p>
        </p:txBody>
      </p:sp>
      <p:pic>
        <p:nvPicPr>
          <p:cNvPr id="1026" name="Picture 2" descr="Image result for key to heart pictures"/>
          <p:cNvPicPr>
            <a:picLocks noGrp="1" noChangeAspect="1" noChangeArrowheads="1"/>
          </p:cNvPicPr>
          <p:nvPr>
            <p:ph type="pic" sz="quarter" idx="10"/>
          </p:nvPr>
        </p:nvPicPr>
        <p:blipFill>
          <a:blip r:embed="rId2" cstate="print"/>
          <a:srcRect t="12195" b="12195"/>
          <a:stretch>
            <a:fillRect/>
          </a:stretch>
        </p:blipFill>
        <p:spPr bwMode="auto">
          <a:xfrm>
            <a:off x="3048000" y="1219200"/>
            <a:ext cx="4978400" cy="3733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 Placeholder 2"/>
          <p:cNvSpPr>
            <a:spLocks noGrp="1"/>
          </p:cNvSpPr>
          <p:nvPr>
            <p:ph type="body" sz="quarter" idx="11"/>
          </p:nvPr>
        </p:nvSpPr>
        <p:spPr>
          <a:xfrm>
            <a:off x="304800" y="533400"/>
            <a:ext cx="2133600" cy="5791200"/>
          </a:xfrm>
          <a:solidFill>
            <a:srgbClr val="7FAC60"/>
          </a:solidFill>
          <a:ln w="38100">
            <a:solidFill>
              <a:schemeClr val="accent6"/>
            </a:solidFill>
          </a:ln>
        </p:spPr>
        <p:style>
          <a:lnRef idx="1">
            <a:schemeClr val="accent6"/>
          </a:lnRef>
          <a:fillRef idx="3">
            <a:schemeClr val="accent6"/>
          </a:fillRef>
          <a:effectRef idx="2">
            <a:schemeClr val="accent6"/>
          </a:effectRef>
          <a:fontRef idx="minor">
            <a:schemeClr val="lt1"/>
          </a:fontRef>
        </p:style>
        <p:txBody>
          <a:bodyPr>
            <a:normAutofit lnSpcReduction="10000"/>
          </a:bodyPr>
          <a:lstStyle/>
          <a:p>
            <a:r>
              <a:rPr lang="en-US" b="1" dirty="0">
                <a:solidFill>
                  <a:schemeClr val="bg1"/>
                </a:solidFill>
                <a:cs typeface="Aparajita" pitchFamily="34" charset="0"/>
              </a:rPr>
              <a:t>The function of language is to portray the mysteries and secrets of human hearts. The heart is like a box, and language the key. Only by using the key can we open the box and observe the gems it contains. </a:t>
            </a:r>
          </a:p>
          <a:p>
            <a:pPr algn="ctr"/>
            <a:endParaRPr lang="en-US" b="1" dirty="0">
              <a:solidFill>
                <a:schemeClr val="bg1"/>
              </a:solidFill>
              <a:latin typeface="Pristina" pitchFamily="66" charset="0"/>
            </a:endParaRPr>
          </a:p>
          <a:p>
            <a:pPr algn="ctr"/>
            <a:endParaRPr lang="en-US" sz="2800" b="1" dirty="0">
              <a:solidFill>
                <a:schemeClr val="bg1"/>
              </a:solidFill>
              <a:latin typeface="Pristina" pitchFamily="66"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par>
                                <p:cTn id="8" presetID="8" presetClass="emph" presetSubtype="0" fill="hold" nodeType="withEffect">
                                  <p:stCondLst>
                                    <p:cond delay="0"/>
                                  </p:stCondLst>
                                  <p:childTnLst>
                                    <p:animRot by="21600000">
                                      <p:cBhvr>
                                        <p:cTn id="9" dur="1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Inspiration.JPG"/>
          <p:cNvPicPr>
            <a:picLocks noGrp="1" noChangeAspect="1"/>
          </p:cNvPicPr>
          <p:nvPr>
            <p:ph type="pic" sz="quarter" idx="10"/>
          </p:nvPr>
        </p:nvPicPr>
        <p:blipFill>
          <a:blip r:embed="rId4" cstate="print"/>
          <a:stretch>
            <a:fillRect/>
          </a:stretch>
        </p:blipFill>
        <p:spPr>
          <a:xfrm>
            <a:off x="1600200" y="228600"/>
            <a:ext cx="5490068" cy="4381980"/>
          </a:xfrm>
          <a:prstGeom prst="rect">
            <a:avLst/>
          </a:prstGeom>
          <a:ln>
            <a:noFill/>
          </a:ln>
          <a:effectLst>
            <a:softEdge rad="112500"/>
          </a:effectLst>
        </p:spPr>
      </p:pic>
      <p:sp>
        <p:nvSpPr>
          <p:cNvPr id="3" name="Rectangle 3"/>
          <p:cNvSpPr>
            <a:spLocks noGrp="1"/>
          </p:cNvSpPr>
          <p:nvPr>
            <p:ph type="body" sz="quarter" idx="11"/>
          </p:nvPr>
        </p:nvSpPr>
        <p:spPr>
          <a:xfrm>
            <a:off x="533400" y="4419600"/>
            <a:ext cx="8610600" cy="3124200"/>
          </a:xfrm>
        </p:spPr>
        <p:txBody>
          <a:bodyPr>
            <a:normAutofit/>
          </a:bodyPr>
          <a:lstStyle/>
          <a:p>
            <a:r>
              <a:rPr lang="en-US" sz="2400" b="1" dirty="0">
                <a:solidFill>
                  <a:srgbClr val="00B050"/>
                </a:solidFill>
                <a:cs typeface="Aparajita" pitchFamily="34" charset="0"/>
              </a:rPr>
              <a:t>Bach gave us God’s Word.</a:t>
            </a:r>
          </a:p>
          <a:p>
            <a:r>
              <a:rPr lang="en-US" sz="2400" b="1" dirty="0">
                <a:solidFill>
                  <a:srgbClr val="00B050"/>
                </a:solidFill>
                <a:cs typeface="Aparajita" pitchFamily="34" charset="0"/>
              </a:rPr>
              <a:t>Mozart gave us God’s Laughter.</a:t>
            </a:r>
          </a:p>
          <a:p>
            <a:r>
              <a:rPr lang="en-US" sz="2400" b="1" dirty="0">
                <a:solidFill>
                  <a:srgbClr val="00B050"/>
                </a:solidFill>
                <a:cs typeface="Aparajita" pitchFamily="34" charset="0"/>
              </a:rPr>
              <a:t>Beethoven gave us God’s fire.</a:t>
            </a:r>
          </a:p>
          <a:p>
            <a:r>
              <a:rPr lang="en-US" sz="2400" b="1" dirty="0">
                <a:solidFill>
                  <a:srgbClr val="00B050"/>
                </a:solidFill>
                <a:cs typeface="Aparajita" pitchFamily="34" charset="0"/>
              </a:rPr>
              <a:t>God gave us music that we might pray without words.</a:t>
            </a:r>
          </a:p>
          <a:p>
            <a:endParaRPr lang="en-US" sz="2400" dirty="0">
              <a:solidFill>
                <a:srgbClr val="0066FF"/>
              </a:solidFill>
              <a:latin typeface="Bahnschrift Light Condensed" pitchFamily="34" charset="0"/>
            </a:endParaRPr>
          </a:p>
        </p:txBody>
      </p:sp>
      <p:sp>
        <p:nvSpPr>
          <p:cNvPr id="9" name="Rectangle 3"/>
          <p:cNvSpPr txBox="1">
            <a:spLocks/>
          </p:cNvSpPr>
          <p:nvPr/>
        </p:nvSpPr>
        <p:spPr>
          <a:xfrm>
            <a:off x="4800600" y="6248400"/>
            <a:ext cx="3733800" cy="457200"/>
          </a:xfrm>
          <a:prstGeom prst="rect">
            <a:avLst/>
          </a:prstGeom>
        </p:spPr>
        <p:txBody>
          <a:bodyPr vert="horz" tIns="91440" bIns="91440" rtlCol="0" anchor="t">
            <a:normAutofit fontScale="92500" lnSpcReduction="20000"/>
          </a:bodyPr>
          <a:lstStyle/>
          <a:p>
            <a:pPr marL="0" marR="0" lvl="0" indent="0" algn="r" defTabSz="914400" rtl="0" eaLnBrk="1" fontAlgn="auto" latinLnBrk="0" hangingPunct="1">
              <a:lnSpc>
                <a:spcPct val="100000"/>
              </a:lnSpc>
              <a:spcBef>
                <a:spcPct val="20000"/>
              </a:spcBef>
              <a:spcAft>
                <a:spcPts val="0"/>
              </a:spcAft>
              <a:buClrTx/>
              <a:buSzTx/>
              <a:buFontTx/>
              <a:buNone/>
              <a:tabLst/>
              <a:defRPr/>
            </a:pPr>
            <a:r>
              <a:rPr lang="en-US" sz="2400" b="1" dirty="0">
                <a:solidFill>
                  <a:srgbClr val="00B050"/>
                </a:solidFill>
                <a:latin typeface="Pristina" pitchFamily="66" charset="0"/>
                <a:cs typeface="Aparajita" pitchFamily="34" charset="0"/>
              </a:rPr>
              <a:t>S</a:t>
            </a:r>
            <a:r>
              <a:rPr kumimoji="0" lang="en-US" sz="2400" b="1" i="0" u="none" strike="noStrike" kern="1200" cap="none" spc="0" normalizeH="0" baseline="0" noProof="0" dirty="0" err="1">
                <a:ln>
                  <a:noFill/>
                </a:ln>
                <a:solidFill>
                  <a:srgbClr val="00B050"/>
                </a:solidFill>
                <a:effectLst/>
                <a:uLnTx/>
                <a:uFillTx/>
                <a:latin typeface="Pristina" pitchFamily="66" charset="0"/>
                <a:cs typeface="Aparajita" pitchFamily="34" charset="0"/>
              </a:rPr>
              <a:t>ign</a:t>
            </a:r>
            <a:r>
              <a:rPr kumimoji="0" lang="en-US" sz="2400" b="1" i="0" u="none" strike="noStrike" kern="1200" cap="none" spc="0" normalizeH="0" baseline="0" noProof="0" dirty="0">
                <a:ln>
                  <a:noFill/>
                </a:ln>
                <a:solidFill>
                  <a:srgbClr val="00B050"/>
                </a:solidFill>
                <a:effectLst/>
                <a:uLnTx/>
                <a:uFillTx/>
                <a:latin typeface="Pristina" pitchFamily="66" charset="0"/>
                <a:cs typeface="Aparajita" pitchFamily="34" charset="0"/>
              </a:rPr>
              <a:t> </a:t>
            </a:r>
            <a:r>
              <a:rPr lang="en-US" sz="2400" b="1" dirty="0">
                <a:solidFill>
                  <a:srgbClr val="00B050"/>
                </a:solidFill>
                <a:latin typeface="Pristina" pitchFamily="66" charset="0"/>
                <a:cs typeface="Aparajita" pitchFamily="34" charset="0"/>
              </a:rPr>
              <a:t>o</a:t>
            </a:r>
            <a:r>
              <a:rPr kumimoji="0" lang="en-US" sz="2400" b="1" i="0" u="none" strike="noStrike" kern="1200" cap="none" spc="0" normalizeH="0" baseline="0" noProof="0" dirty="0" err="1">
                <a:ln>
                  <a:noFill/>
                </a:ln>
                <a:solidFill>
                  <a:srgbClr val="00B050"/>
                </a:solidFill>
                <a:effectLst/>
                <a:uLnTx/>
                <a:uFillTx/>
                <a:latin typeface="Pristina" pitchFamily="66" charset="0"/>
                <a:cs typeface="Aparajita" pitchFamily="34" charset="0"/>
              </a:rPr>
              <a:t>utside</a:t>
            </a:r>
            <a:r>
              <a:rPr kumimoji="0" lang="en-US" sz="2400" b="1" i="0" u="none" strike="noStrike" kern="1200" cap="none" spc="0" normalizeH="0" baseline="0" noProof="0" dirty="0">
                <a:ln>
                  <a:noFill/>
                </a:ln>
                <a:solidFill>
                  <a:srgbClr val="00B050"/>
                </a:solidFill>
                <a:effectLst/>
                <a:uLnTx/>
                <a:uFillTx/>
                <a:latin typeface="Pristina" pitchFamily="66" charset="0"/>
                <a:cs typeface="Aparajita" pitchFamily="34" charset="0"/>
              </a:rPr>
              <a:t> an  old opera house</a:t>
            </a:r>
          </a:p>
          <a:p>
            <a:pPr marL="0" marR="0" lvl="0" indent="0" algn="r"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2000"/>
                                        <p:tgtEl>
                                          <p:spTgt spid="3">
                                            <p:txEl>
                                              <p:pRg st="0" end="0"/>
                                            </p:txEl>
                                          </p:spTgt>
                                        </p:tgtEl>
                                      </p:cBhvr>
                                    </p:animEffect>
                                  </p:childTnLst>
                                </p:cTn>
                              </p:par>
                            </p:childTnLst>
                          </p:cTn>
                        </p:par>
                        <p:par>
                          <p:cTn id="12" fill="hold">
                            <p:stCondLst>
                              <p:cond delay="2500"/>
                            </p:stCondLst>
                            <p:childTnLst>
                              <p:par>
                                <p:cTn id="13" presetID="9" presetClass="entr" presetSubtype="0"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ssolve">
                                      <p:cBhvr>
                                        <p:cTn id="15" dur="2000"/>
                                        <p:tgtEl>
                                          <p:spTgt spid="3">
                                            <p:txEl>
                                              <p:pRg st="1" end="1"/>
                                            </p:txEl>
                                          </p:spTgt>
                                        </p:tgtEl>
                                      </p:cBhvr>
                                    </p:animEffect>
                                  </p:childTnLst>
                                </p:cTn>
                              </p:par>
                            </p:childTnLst>
                          </p:cTn>
                        </p:par>
                        <p:par>
                          <p:cTn id="16" fill="hold">
                            <p:stCondLst>
                              <p:cond delay="4500"/>
                            </p:stCondLst>
                            <p:childTnLst>
                              <p:par>
                                <p:cTn id="17" presetID="9"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dissolve">
                                      <p:cBhvr>
                                        <p:cTn id="19" dur="2000"/>
                                        <p:tgtEl>
                                          <p:spTgt spid="3">
                                            <p:txEl>
                                              <p:pRg st="2" end="2"/>
                                            </p:txEl>
                                          </p:spTgt>
                                        </p:tgtEl>
                                      </p:cBhvr>
                                    </p:animEffect>
                                  </p:childTnLst>
                                </p:cTn>
                              </p:par>
                            </p:childTnLst>
                          </p:cTn>
                        </p:par>
                        <p:par>
                          <p:cTn id="20" fill="hold">
                            <p:stCondLst>
                              <p:cond delay="6500"/>
                            </p:stCondLst>
                            <p:childTnLst>
                              <p:par>
                                <p:cTn id="21" presetID="9" presetClass="entr" presetSubtype="0"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dissolve">
                                      <p:cBhvr>
                                        <p:cTn id="23" dur="2000"/>
                                        <p:tgtEl>
                                          <p:spTgt spid="3">
                                            <p:txEl>
                                              <p:pRg st="3" end="3"/>
                                            </p:txEl>
                                          </p:spTgt>
                                        </p:tgtEl>
                                      </p:cBhvr>
                                    </p:animEffect>
                                  </p:childTnLst>
                                </p:cTn>
                              </p:par>
                            </p:childTnLst>
                          </p:cTn>
                        </p:par>
                        <p:par>
                          <p:cTn id="24" fill="hold">
                            <p:stCondLst>
                              <p:cond delay="8500"/>
                            </p:stCondLst>
                            <p:childTnLst>
                              <p:par>
                                <p:cTn id="25" presetID="9" presetClass="entr" presetSubtype="0" fill="hold" nodeType="after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dissolve">
                                      <p:cBhvr>
                                        <p:cTn id="2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12DCFE-732B-3437-6132-590EB7E1C022}"/>
              </a:ext>
            </a:extLst>
          </p:cNvPr>
          <p:cNvSpPr>
            <a:spLocks noGrp="1"/>
          </p:cNvSpPr>
          <p:nvPr>
            <p:ph type="body" sz="quarter" idx="11"/>
          </p:nvPr>
        </p:nvSpPr>
        <p:spPr>
          <a:xfrm>
            <a:off x="27791" y="0"/>
            <a:ext cx="9116209" cy="6858000"/>
          </a:xfrm>
          <a:blipFill>
            <a:blip r:embed="rId2"/>
            <a:tile tx="0" ty="0" sx="100000" sy="100000" flip="none" algn="tl"/>
          </a:blipFill>
        </p:spPr>
        <p:txBody>
          <a:bodyPr/>
          <a:lstStyle/>
          <a:p>
            <a:pPr algn="l"/>
            <a:endParaRPr lang="en-US" dirty="0"/>
          </a:p>
        </p:txBody>
      </p:sp>
      <p:pic>
        <p:nvPicPr>
          <p:cNvPr id="1028" name="Picture 4" descr="7 Reasons Why Dance is the Ultimate Spiritual Experience!">
            <a:extLst>
              <a:ext uri="{FF2B5EF4-FFF2-40B4-BE49-F238E27FC236}">
                <a16:creationId xmlns:a16="http://schemas.microsoft.com/office/drawing/2014/main" id="{FC19212F-CD7F-F4BC-40D4-8B5BEE3C8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632411"/>
            <a:ext cx="4190999" cy="55931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43B74B9-B0F4-BCA3-B17E-732BB79E4F9A}"/>
              </a:ext>
            </a:extLst>
          </p:cNvPr>
          <p:cNvSpPr txBox="1"/>
          <p:nvPr/>
        </p:nvSpPr>
        <p:spPr>
          <a:xfrm>
            <a:off x="4952999" y="643622"/>
            <a:ext cx="3429001" cy="5078313"/>
          </a:xfrm>
          <a:prstGeom prst="rect">
            <a:avLst/>
          </a:prstGeom>
          <a:blipFill>
            <a:blip r:embed="rId4"/>
            <a:tile tx="0" ty="0" sx="100000" sy="100000" flip="none" algn="tl"/>
          </a:blipFill>
          <a:ln w="28575">
            <a:solidFill>
              <a:schemeClr val="tx1"/>
            </a:solidFill>
          </a:ln>
        </p:spPr>
        <p:txBody>
          <a:bodyPr wrap="square" rtlCol="0">
            <a:spAutoFit/>
          </a:bodyPr>
          <a:lstStyle/>
          <a:p>
            <a:endParaRPr lang="en-US" sz="3200" b="1" dirty="0"/>
          </a:p>
          <a:p>
            <a:r>
              <a:rPr lang="en-US" sz="3200" b="1" i="0" dirty="0">
                <a:solidFill>
                  <a:schemeClr val="tx1"/>
                </a:solidFill>
                <a:effectLst/>
              </a:rPr>
              <a:t>Dance is prayer —                      when you don’t  have the words to say, simply dance, and your heart will express the things that </a:t>
            </a:r>
            <a:r>
              <a:rPr lang="en-US" sz="3200" b="1" i="0">
                <a:solidFill>
                  <a:schemeClr val="tx1"/>
                </a:solidFill>
                <a:effectLst/>
              </a:rPr>
              <a:t>words cannot</a:t>
            </a:r>
            <a:r>
              <a:rPr lang="en-US" sz="3200" b="1" i="0" dirty="0">
                <a:solidFill>
                  <a:schemeClr val="tx1"/>
                </a:solidFill>
                <a:effectLst/>
              </a:rPr>
              <a:t>.</a:t>
            </a:r>
            <a:br>
              <a:rPr lang="en-US" sz="3200" dirty="0"/>
            </a:br>
            <a:endParaRPr lang="en-US" sz="3200" dirty="0"/>
          </a:p>
          <a:p>
            <a:pPr algn="ctr"/>
            <a:r>
              <a:rPr lang="en-US" b="1" i="0" dirty="0" err="1">
                <a:effectLst/>
                <a:latin typeface="Pristina" panose="03060402040406080204" pitchFamily="66" charset="0"/>
              </a:rPr>
              <a:t>La'Toya</a:t>
            </a:r>
            <a:r>
              <a:rPr lang="en-US" b="1" i="0" dirty="0">
                <a:effectLst/>
                <a:latin typeface="Pristina" panose="03060402040406080204" pitchFamily="66" charset="0"/>
              </a:rPr>
              <a:t> Princess Jackson</a:t>
            </a:r>
          </a:p>
          <a:p>
            <a:endParaRPr lang="en-US" dirty="0"/>
          </a:p>
        </p:txBody>
      </p:sp>
    </p:spTree>
    <p:extLst>
      <p:ext uri="{BB962C8B-B14F-4D97-AF65-F5344CB8AC3E}">
        <p14:creationId xmlns:p14="http://schemas.microsoft.com/office/powerpoint/2010/main" val="1747045487"/>
      </p:ext>
    </p:extLst>
  </p:cSld>
  <p:clrMapOvr>
    <a:masterClrMapping/>
  </p:clrMapOvr>
  <mc:AlternateContent xmlns:mc="http://schemas.openxmlformats.org/markup-compatibility/2006" xmlns:p14="http://schemas.microsoft.com/office/powerpoint/2010/main">
    <mc:Choice Requires="p14">
      <p:transition spd="slow" p14:dur="4000" advClick="0" advTm="0">
        <p14:vortex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0-#ppt_w/2"/>
                                          </p:val>
                                        </p:tav>
                                        <p:tav tm="100000">
                                          <p:val>
                                            <p:strVal val="#ppt_x"/>
                                          </p:val>
                                        </p:tav>
                                      </p:tavLst>
                                    </p:anim>
                                    <p:anim calcmode="lin" valueType="num">
                                      <p:cBhvr additive="base">
                                        <p:cTn id="8" dur="500" fill="hold"/>
                                        <p:tgtEl>
                                          <p:spTgt spid="1028"/>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66BAF7-FD78-038B-B2A0-286FA117481C}"/>
              </a:ext>
            </a:extLst>
          </p:cNvPr>
          <p:cNvSpPr/>
          <p:nvPr/>
        </p:nvSpPr>
        <p:spPr>
          <a:xfrm>
            <a:off x="152400" y="152400"/>
            <a:ext cx="7010400" cy="6477000"/>
          </a:xfrm>
          <a:prstGeom prst="rect">
            <a:avLst/>
          </a:prstGeom>
          <a:solidFill>
            <a:srgbClr val="7FAC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body" sz="quarter" idx="10"/>
          </p:nvPr>
        </p:nvSpPr>
        <p:spPr>
          <a:xfrm>
            <a:off x="152400" y="5334000"/>
            <a:ext cx="8763000" cy="1371600"/>
          </a:xfrm>
        </p:spPr>
        <p:txBody>
          <a:bodyPr/>
          <a:lstStyle/>
          <a:p>
            <a:r>
              <a:rPr lang="en-US" sz="2800" dirty="0">
                <a:latin typeface="Pristina" pitchFamily="66" charset="0"/>
              </a:rPr>
              <a:t>  Stella </a:t>
            </a:r>
          </a:p>
          <a:p>
            <a:r>
              <a:rPr lang="en-US" sz="2800" dirty="0">
                <a:latin typeface="Pristina" pitchFamily="66" charset="0"/>
              </a:rPr>
              <a:t>  Adler</a:t>
            </a:r>
          </a:p>
        </p:txBody>
      </p:sp>
      <p:pic>
        <p:nvPicPr>
          <p:cNvPr id="4" name="j0178459.jpg"/>
          <p:cNvPicPr>
            <a:picLocks noGrp="1" noChangeAspect="1"/>
          </p:cNvPicPr>
          <p:nvPr>
            <p:ph type="pic" sz="quarter" idx="11"/>
          </p:nvPr>
        </p:nvPicPr>
        <p:blipFill>
          <a:blip r:embed="rId3" cstate="print"/>
          <a:stretch>
            <a:fillRect/>
          </a:stretch>
        </p:blipFill>
        <p:spPr>
          <a:xfrm>
            <a:off x="1524000" y="762000"/>
            <a:ext cx="5347676" cy="5334000"/>
          </a:xfrm>
          <a:prstGeom prst="rect">
            <a:avLst/>
          </a:prstGeom>
          <a:ln>
            <a:noFill/>
          </a:ln>
          <a:effectLst>
            <a:softEdge rad="112500"/>
          </a:effectLst>
        </p:spPr>
      </p:pic>
      <p:sp>
        <p:nvSpPr>
          <p:cNvPr id="7" name="Rectangle 6"/>
          <p:cNvSpPr>
            <a:spLocks noGrp="1"/>
          </p:cNvSpPr>
          <p:nvPr>
            <p:ph type="body" sz="quarter" idx="15"/>
          </p:nvPr>
        </p:nvSpPr>
        <p:spPr>
          <a:xfrm>
            <a:off x="7543800" y="457200"/>
            <a:ext cx="1295400" cy="2781300"/>
          </a:xfrm>
        </p:spPr>
        <p:txBody>
          <a:bodyPr>
            <a:noAutofit/>
          </a:bodyPr>
          <a:lstStyle/>
          <a:p>
            <a:pPr algn="ctr"/>
            <a:r>
              <a:rPr lang="en-US" sz="2400" dirty="0">
                <a:cs typeface="Aparajita" pitchFamily="34" charset="0"/>
              </a:rPr>
              <a:t>Life beats down and crushes the soul and art reminds you that you have one. </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2000"/>
                                        <p:tgtEl>
                                          <p:spTgt spid="7">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500"/>
                                        <p:tgtEl>
                                          <p:spTgt spid="2">
                                            <p:txEl>
                                              <p:pRg st="0" end="0"/>
                                            </p:txEl>
                                          </p:spTgt>
                                        </p:tgtEl>
                                      </p:cBhvr>
                                    </p:animEffect>
                                  </p:childTnLst>
                                </p:cTn>
                              </p:par>
                            </p:childTnLst>
                          </p:cTn>
                        </p:par>
                        <p:par>
                          <p:cTn id="12" fill="hold">
                            <p:stCondLst>
                              <p:cond delay="2500"/>
                            </p:stCondLst>
                            <p:childTnLst>
                              <p:par>
                                <p:cTn id="13" presetID="9" presetClass="entr" presetSubtype="0" fill="hold"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500"/>
                                        <p:tgtEl>
                                          <p:spTgt spid="2">
                                            <p:txEl>
                                              <p:pRg st="1" end="1"/>
                                            </p:txEl>
                                          </p:spTgt>
                                        </p:tgtEl>
                                      </p:cBhvr>
                                    </p:animEffect>
                                  </p:childTnLst>
                                </p:cTn>
                              </p:par>
                              <p:par>
                                <p:cTn id="16" presetID="45"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anim calcmode="lin" valueType="num">
                                      <p:cBhvr>
                                        <p:cTn id="19" dur="2000" fill="hold"/>
                                        <p:tgtEl>
                                          <p:spTgt spid="4"/>
                                        </p:tgtEl>
                                        <p:attrNameLst>
                                          <p:attrName>ppt_w</p:attrName>
                                        </p:attrNameLst>
                                      </p:cBhvr>
                                      <p:tavLst>
                                        <p:tav tm="0" fmla="#ppt_w*sin(2.5*pi*$)">
                                          <p:val>
                                            <p:fltVal val="0"/>
                                          </p:val>
                                        </p:tav>
                                        <p:tav tm="100000">
                                          <p:val>
                                            <p:fltVal val="1"/>
                                          </p:val>
                                        </p:tav>
                                      </p:tavLst>
                                    </p:anim>
                                    <p:anim calcmode="lin" valueType="num">
                                      <p:cBhvr>
                                        <p:cTn id="20"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015F8B-3858-A7FB-3FAE-88A51808DAD1}"/>
              </a:ext>
            </a:extLst>
          </p:cNvPr>
          <p:cNvSpPr/>
          <p:nvPr/>
        </p:nvSpPr>
        <p:spPr>
          <a:xfrm>
            <a:off x="0" y="0"/>
            <a:ext cx="86106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72CC57DC-DB59-1DA7-60E7-6B6DBFE0D5CE}"/>
              </a:ext>
            </a:extLst>
          </p:cNvPr>
          <p:cNvSpPr>
            <a:spLocks noGrp="1"/>
          </p:cNvSpPr>
          <p:nvPr>
            <p:ph type="body" sz="quarter" idx="11"/>
          </p:nvPr>
        </p:nvSpPr>
        <p:spPr>
          <a:xfrm>
            <a:off x="574119" y="606725"/>
            <a:ext cx="7520284" cy="762000"/>
          </a:xfrm>
        </p:spPr>
        <p:txBody>
          <a:bodyPr>
            <a:noAutofit/>
          </a:bodyPr>
          <a:lstStyle/>
          <a:p>
            <a:pPr algn="l"/>
            <a:r>
              <a:rPr lang="en-US" b="0" i="0" u="none" strike="noStrike" baseline="0" dirty="0">
                <a:solidFill>
                  <a:srgbClr val="FFFF00"/>
                </a:solidFill>
                <a:latin typeface="Calibri" panose="020F0502020204030204" pitchFamily="34" charset="0"/>
              </a:rPr>
              <a:t>Prayer is when you talk to God. Meditation is when you’re listening. Playing the piano allows you to do both at the same time.                                                        </a:t>
            </a:r>
            <a:r>
              <a:rPr lang="en-US" b="0" i="0" u="none" strike="noStrike" baseline="0" dirty="0">
                <a:solidFill>
                  <a:srgbClr val="FFFF00"/>
                </a:solidFill>
                <a:latin typeface="Pristina" panose="03060402040406080204" pitchFamily="66" charset="0"/>
              </a:rPr>
              <a:t>– Kelsey </a:t>
            </a:r>
            <a:r>
              <a:rPr lang="en-US" b="0" i="0" u="none" strike="noStrike" baseline="0" dirty="0" err="1">
                <a:solidFill>
                  <a:srgbClr val="FFFF00"/>
                </a:solidFill>
                <a:latin typeface="Pristina" panose="03060402040406080204" pitchFamily="66" charset="0"/>
              </a:rPr>
              <a:t>Grammer</a:t>
            </a:r>
            <a:r>
              <a:rPr lang="en-US" b="0" i="0" u="none" strike="noStrike" baseline="0" dirty="0">
                <a:solidFill>
                  <a:srgbClr val="FFFF00"/>
                </a:solidFill>
                <a:latin typeface="Pristina" panose="03060402040406080204" pitchFamily="66" charset="0"/>
              </a:rPr>
              <a:t> </a:t>
            </a:r>
            <a:endParaRPr lang="en-US" dirty="0">
              <a:solidFill>
                <a:srgbClr val="FFFF00"/>
              </a:solidFill>
              <a:latin typeface="Pristina" panose="03060402040406080204" pitchFamily="66" charset="0"/>
            </a:endParaRPr>
          </a:p>
        </p:txBody>
      </p:sp>
      <p:pic>
        <p:nvPicPr>
          <p:cNvPr id="9" name="Picture 8">
            <a:extLst>
              <a:ext uri="{FF2B5EF4-FFF2-40B4-BE49-F238E27FC236}">
                <a16:creationId xmlns:a16="http://schemas.microsoft.com/office/drawing/2014/main" id="{98EBBA84-CD22-872D-605F-6C92C8AFA5AD}"/>
              </a:ext>
            </a:extLst>
          </p:cNvPr>
          <p:cNvPicPr>
            <a:picLocks noChangeAspect="1"/>
          </p:cNvPicPr>
          <p:nvPr/>
        </p:nvPicPr>
        <p:blipFill>
          <a:blip r:embed="rId2"/>
          <a:stretch>
            <a:fillRect/>
          </a:stretch>
        </p:blipFill>
        <p:spPr>
          <a:xfrm>
            <a:off x="381000" y="1981200"/>
            <a:ext cx="7825084" cy="4424586"/>
          </a:xfrm>
          <a:prstGeom prst="rect">
            <a:avLst/>
          </a:prstGeom>
          <a:ln>
            <a:noFill/>
          </a:ln>
          <a:effectLst>
            <a:softEdge rad="112500"/>
          </a:effectLst>
        </p:spPr>
      </p:pic>
      <p:sp>
        <p:nvSpPr>
          <p:cNvPr id="2" name="Rectangle 1">
            <a:extLst>
              <a:ext uri="{FF2B5EF4-FFF2-40B4-BE49-F238E27FC236}">
                <a16:creationId xmlns:a16="http://schemas.microsoft.com/office/drawing/2014/main" id="{C7DEBC50-B966-1402-AA34-2EC3794F49CA}"/>
              </a:ext>
            </a:extLst>
          </p:cNvPr>
          <p:cNvSpPr/>
          <p:nvPr/>
        </p:nvSpPr>
        <p:spPr>
          <a:xfrm>
            <a:off x="8610600" y="0"/>
            <a:ext cx="533400" cy="6858000"/>
          </a:xfrm>
          <a:prstGeom prst="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1228464"/>
      </p:ext>
    </p:extLst>
  </p:cSld>
  <p:clrMapOvr>
    <a:masterClrMapping/>
  </p:clrMapOvr>
  <mc:AlternateContent xmlns:mc="http://schemas.openxmlformats.org/markup-compatibility/2006" xmlns:p14="http://schemas.microsoft.com/office/powerpoint/2010/main">
    <mc:Choice Requires="p14">
      <p:transition spd="slow" p14:dur="60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par>
                                <p:cTn id="10" presetID="21" presetClass="entr" presetSubtype="1"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candle with rainbow spray.JPG"/>
          <p:cNvPicPr>
            <a:picLocks noGrp="1" noChangeAspect="1"/>
          </p:cNvPicPr>
          <p:nvPr>
            <p:ph type="pic" sz="quarter" idx="30"/>
          </p:nvPr>
        </p:nvPicPr>
        <p:blipFill>
          <a:blip r:embed="rId2" cstate="print"/>
          <a:srcRect t="16524" b="16524"/>
          <a:stretch>
            <a:fillRect/>
          </a:stretch>
        </p:blipFill>
        <p:spPr>
          <a:xfrm>
            <a:off x="228600" y="1295400"/>
            <a:ext cx="82296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 Placeholder 2"/>
          <p:cNvSpPr>
            <a:spLocks noGrp="1"/>
          </p:cNvSpPr>
          <p:nvPr>
            <p:ph type="body" sz="quarter" idx="31"/>
          </p:nvPr>
        </p:nvSpPr>
        <p:spPr>
          <a:xfrm>
            <a:off x="228600" y="4343400"/>
            <a:ext cx="8229600" cy="2057400"/>
          </a:xfrm>
        </p:spPr>
        <p:txBody>
          <a:bodyPr>
            <a:noAutofit/>
          </a:bodyPr>
          <a:lstStyle/>
          <a:p>
            <a:pPr algn="just"/>
            <a:r>
              <a:rPr lang="en-US" sz="2400" dirty="0">
                <a:solidFill>
                  <a:srgbClr val="FFFF00"/>
                </a:solidFill>
                <a:cs typeface="Aparajita" pitchFamily="34" charset="0"/>
              </a:rPr>
              <a:t>I learned that the real creator was my inner Self,...That desire to do something is God inside talking through us. </a:t>
            </a:r>
          </a:p>
          <a:p>
            <a:pPr algn="just"/>
            <a:endParaRPr lang="en-US" sz="2400" dirty="0">
              <a:solidFill>
                <a:srgbClr val="FFFF00"/>
              </a:solidFill>
              <a:cs typeface="Aparajita" pitchFamily="34" charset="0"/>
            </a:endParaRPr>
          </a:p>
          <a:p>
            <a:pPr algn="ctr"/>
            <a:r>
              <a:rPr lang="en-US" sz="2800" dirty="0">
                <a:solidFill>
                  <a:srgbClr val="FFFF00"/>
                </a:solidFill>
                <a:latin typeface="Pristina" panose="03060402040406080204" pitchFamily="66" charset="0"/>
              </a:rPr>
              <a:t>Michele Shea</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9" presetClass="entr" presetSubtype="0" fill="hold" nodeType="withEffect">
                                  <p:stCondLst>
                                    <p:cond delay="0"/>
                                  </p:stCondLst>
                                  <p:iterate type="wd">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2000"/>
                                        <p:tgtEl>
                                          <p:spTgt spid="3">
                                            <p:txEl>
                                              <p:pRg st="0" end="0"/>
                                            </p:txEl>
                                          </p:spTgt>
                                        </p:tgtEl>
                                      </p:cBhvr>
                                    </p:animEffect>
                                  </p:childTnLst>
                                </p:cTn>
                              </p:par>
                            </p:childTnLst>
                          </p:cTn>
                        </p:par>
                        <p:par>
                          <p:cTn id="11" fill="hold">
                            <p:stCondLst>
                              <p:cond delay="6400"/>
                            </p:stCondLst>
                            <p:childTnLst>
                              <p:par>
                                <p:cTn id="12" presetID="9"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dissolve">
                                      <p:cBhvr>
                                        <p:cTn id="1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8610600" cy="685800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1"/>
          </p:nvPr>
        </p:nvSpPr>
        <p:spPr>
          <a:xfrm>
            <a:off x="5257800" y="533400"/>
            <a:ext cx="3048000" cy="6019800"/>
          </a:xfrm>
        </p:spPr>
        <p:txBody>
          <a:bodyPr>
            <a:normAutofit lnSpcReduction="10000"/>
          </a:bodyPr>
          <a:lstStyle/>
          <a:p>
            <a:r>
              <a:rPr lang="en-US" sz="2400" b="1" dirty="0">
                <a:solidFill>
                  <a:schemeClr val="accent3">
                    <a:lumMod val="75000"/>
                  </a:schemeClr>
                </a:solidFill>
                <a:cs typeface="Aparajita" pitchFamily="34" charset="0"/>
              </a:rPr>
              <a:t>Human reasoning is born from the divine Logos, which furnishes each man with the passageway both of life and of nourishment. </a:t>
            </a:r>
          </a:p>
          <a:p>
            <a:r>
              <a:rPr lang="en-US" sz="2400" b="1" dirty="0">
                <a:solidFill>
                  <a:schemeClr val="accent3">
                    <a:lumMod val="75000"/>
                  </a:schemeClr>
                </a:solidFill>
                <a:cs typeface="Aparajita" pitchFamily="34" charset="0"/>
              </a:rPr>
              <a:t>     The divine Logos is present in all the arts, ever teaching men what they must do to obtain good results. For it is not man, but God, who discovered the arts.</a:t>
            </a:r>
          </a:p>
          <a:p>
            <a:endParaRPr lang="en-US" b="1" dirty="0">
              <a:solidFill>
                <a:schemeClr val="accent3">
                  <a:lumMod val="75000"/>
                </a:schemeClr>
              </a:solidFill>
            </a:endParaRPr>
          </a:p>
          <a:p>
            <a:pPr algn="ctr"/>
            <a:r>
              <a:rPr lang="en-US" sz="2400" b="1" dirty="0" err="1">
                <a:solidFill>
                  <a:schemeClr val="accent3">
                    <a:lumMod val="75000"/>
                  </a:schemeClr>
                </a:solidFill>
                <a:latin typeface="Pristina" pitchFamily="66" charset="0"/>
              </a:rPr>
              <a:t>Epicharmus</a:t>
            </a:r>
            <a:r>
              <a:rPr lang="en-US" sz="2400" b="1" dirty="0">
                <a:solidFill>
                  <a:schemeClr val="accent3">
                    <a:lumMod val="75000"/>
                  </a:schemeClr>
                </a:solidFill>
                <a:latin typeface="Pristina" pitchFamily="66" charset="0"/>
              </a:rPr>
              <a:t> of Syracuse </a:t>
            </a:r>
          </a:p>
        </p:txBody>
      </p:sp>
      <p:pic>
        <p:nvPicPr>
          <p:cNvPr id="9" name="Picture Placeholder 8" descr="stairway to heaven.JPG"/>
          <p:cNvPicPr>
            <a:picLocks noGrp="1" noChangeAspect="1"/>
          </p:cNvPicPr>
          <p:nvPr>
            <p:ph type="pic" sz="quarter" idx="10"/>
          </p:nvPr>
        </p:nvPicPr>
        <p:blipFill>
          <a:blip r:embed="rId2" cstate="print"/>
          <a:srcRect l="24941" r="24941"/>
          <a:stretch>
            <a:fillRect/>
          </a:stretch>
        </p:blipFill>
        <p:spPr>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5">
                                            <p:txEl>
                                              <p:pRg st="1" end="1"/>
                                            </p:txEl>
                                          </p:spTgt>
                                        </p:tgtEl>
                                      </p:cBhvr>
                                    </p:animEffect>
                                  </p:childTnLst>
                                </p:cTn>
                              </p:par>
                            </p:childTnLst>
                          </p:cTn>
                        </p:par>
                        <p:par>
                          <p:cTn id="15" fill="hold">
                            <p:stCondLst>
                              <p:cond delay="500"/>
                            </p:stCondLst>
                            <p:childTnLst>
                              <p:par>
                                <p:cTn id="16" presetID="9" presetClass="entr" presetSubtype="0" fill="hold" nodeType="after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dissolve">
                                      <p:cBhvr>
                                        <p:cTn id="18" dur="500"/>
                                        <p:tgtEl>
                                          <p:spTgt spid="5">
                                            <p:txEl>
                                              <p:pRg st="3" end="3"/>
                                            </p:txEl>
                                          </p:spTgt>
                                        </p:tgtEl>
                                      </p:cBhvr>
                                    </p:animEffect>
                                  </p:childTnLst>
                                </p:cTn>
                              </p:par>
                              <p:par>
                                <p:cTn id="19" presetID="14" presetClass="entr" presetSubtype="5"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81C0C5-4574-E204-9C51-08F998BB038D}"/>
              </a:ext>
            </a:extLst>
          </p:cNvPr>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8600" y="304800"/>
            <a:ext cx="8153400" cy="24384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
          <p:cNvSpPr>
            <a:spLocks noGrp="1"/>
          </p:cNvSpPr>
          <p:nvPr>
            <p:ph type="body" sz="quarter" idx="11"/>
          </p:nvPr>
        </p:nvSpPr>
        <p:spPr>
          <a:xfrm>
            <a:off x="304800" y="304800"/>
            <a:ext cx="7848600" cy="2590800"/>
          </a:xfrm>
          <a:noFill/>
        </p:spPr>
        <p:txBody>
          <a:bodyPr>
            <a:normAutofit/>
          </a:bodyPr>
          <a:lstStyle/>
          <a:p>
            <a:pPr algn="ctr"/>
            <a:r>
              <a:rPr lang="en-US" sz="2800" dirty="0">
                <a:solidFill>
                  <a:schemeClr val="bg1"/>
                </a:solidFill>
                <a:cs typeface="Aparajita" pitchFamily="34" charset="0"/>
              </a:rPr>
              <a:t>We should write because humans</a:t>
            </a:r>
          </a:p>
          <a:p>
            <a:pPr algn="ctr"/>
            <a:r>
              <a:rPr lang="en-US" sz="2800" dirty="0">
                <a:solidFill>
                  <a:schemeClr val="bg1"/>
                </a:solidFill>
                <a:cs typeface="Aparajita" pitchFamily="34" charset="0"/>
              </a:rPr>
              <a:t>are spiritual beings</a:t>
            </a:r>
          </a:p>
          <a:p>
            <a:pPr algn="ctr"/>
            <a:r>
              <a:rPr lang="en-US" sz="2800" dirty="0">
                <a:solidFill>
                  <a:schemeClr val="bg1"/>
                </a:solidFill>
                <a:cs typeface="Aparajita" pitchFamily="34" charset="0"/>
              </a:rPr>
              <a:t>and writing is a powerful form</a:t>
            </a:r>
          </a:p>
          <a:p>
            <a:pPr algn="ctr"/>
            <a:r>
              <a:rPr lang="en-US" sz="2800" dirty="0">
                <a:solidFill>
                  <a:schemeClr val="bg1"/>
                </a:solidFill>
                <a:cs typeface="Aparajita" pitchFamily="34" charset="0"/>
              </a:rPr>
              <a:t>of prayer and meditation.</a:t>
            </a:r>
          </a:p>
          <a:p>
            <a:pPr algn="ctr"/>
            <a:endParaRPr lang="en-US" sz="3200" dirty="0">
              <a:solidFill>
                <a:schemeClr val="bg1"/>
              </a:solidFill>
              <a:latin typeface="Aparajita" pitchFamily="34" charset="0"/>
              <a:cs typeface="Aparajita" pitchFamily="34" charset="0"/>
            </a:endParaRPr>
          </a:p>
        </p:txBody>
      </p:sp>
      <p:pic>
        <p:nvPicPr>
          <p:cNvPr id="6" name="j0321055.jpg"/>
          <p:cNvPicPr>
            <a:picLocks noGrp="1" noChangeAspect="1"/>
          </p:cNvPicPr>
          <p:nvPr>
            <p:ph type="pic" sz="quarter" idx="10"/>
          </p:nvPr>
        </p:nvPicPr>
        <p:blipFill>
          <a:blip r:embed="rId3" cstate="print"/>
          <a:stretch>
            <a:fillRect/>
          </a:stretch>
        </p:blipFill>
        <p:spPr>
          <a:xfrm>
            <a:off x="1279997" y="2514600"/>
            <a:ext cx="6050605" cy="3498993"/>
          </a:xfrm>
          <a:prstGeom prst="rect">
            <a:avLst/>
          </a:prstGeom>
          <a:ln w="190500" cap="sq">
            <a:solidFill>
              <a:srgbClr val="92D05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4953000" y="5105400"/>
            <a:ext cx="1905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Pristina" pitchFamily="66" charset="0"/>
                <a:cs typeface="Aparajita" pitchFamily="34" charset="0"/>
              </a:rPr>
              <a:t>Julia Cameron</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dissolve">
                                      <p:cBhvr>
                                        <p:cTn id="7" dur="2000"/>
                                        <p:tgtEl>
                                          <p:spTgt spid="14">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dissolve">
                                      <p:cBhvr>
                                        <p:cTn id="11" dur="2000"/>
                                        <p:tgtEl>
                                          <p:spTgt spid="14">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dissolve">
                                      <p:cBhvr>
                                        <p:cTn id="15" dur="2000"/>
                                        <p:tgtEl>
                                          <p:spTgt spid="14">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4">
                                            <p:txEl>
                                              <p:pRg st="3" end="3"/>
                                            </p:txEl>
                                          </p:spTgt>
                                        </p:tgtEl>
                                        <p:attrNameLst>
                                          <p:attrName>style.visibility</p:attrName>
                                        </p:attrNameLst>
                                      </p:cBhvr>
                                      <p:to>
                                        <p:strVal val="visible"/>
                                      </p:to>
                                    </p:set>
                                    <p:animEffect transition="in" filter="dissolve">
                                      <p:cBhvr>
                                        <p:cTn id="18" dur="2000"/>
                                        <p:tgtEl>
                                          <p:spTgt spid="14">
                                            <p:txEl>
                                              <p:pRg st="3" end="3"/>
                                            </p:txEl>
                                          </p:spTgt>
                                        </p:tgtEl>
                                      </p:cBhvr>
                                    </p:animEffect>
                                  </p:childTnLst>
                                </p:cTn>
                              </p:par>
                            </p:childTnLst>
                          </p:cTn>
                        </p:par>
                        <p:par>
                          <p:cTn id="19" fill="hold">
                            <p:stCondLst>
                              <p:cond delay="6000"/>
                            </p:stCondLst>
                            <p:childTnLst>
                              <p:par>
                                <p:cTn id="20" presetID="9" presetClass="entr" presetSubtype="0" fill="hold"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dissolv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8610600"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Monarchs.JPG"/>
          <p:cNvPicPr>
            <a:picLocks noGrp="1" noChangeAspect="1"/>
          </p:cNvPicPr>
          <p:nvPr>
            <p:ph type="pic" sz="quarter" idx="30"/>
          </p:nvPr>
        </p:nvPicPr>
        <p:blipFill>
          <a:blip r:embed="rId2" cstate="print"/>
          <a:srcRect t="16667" b="16667"/>
          <a:stretch>
            <a:fillRect/>
          </a:stretch>
        </p:blipFill>
        <p:spPr>
          <a:prstGeom prst="rect">
            <a:avLst/>
          </a:prstGeom>
          <a:ln>
            <a:noFill/>
          </a:ln>
          <a:effectLst>
            <a:softEdge rad="112500"/>
          </a:effectLst>
        </p:spPr>
      </p:pic>
      <p:sp>
        <p:nvSpPr>
          <p:cNvPr id="4" name="Text Placeholder 3"/>
          <p:cNvSpPr>
            <a:spLocks noGrp="1"/>
          </p:cNvSpPr>
          <p:nvPr>
            <p:ph type="body" sz="quarter" idx="31"/>
          </p:nvPr>
        </p:nvSpPr>
        <p:spPr>
          <a:xfrm>
            <a:off x="228600" y="4191000"/>
            <a:ext cx="8229600" cy="2438400"/>
          </a:xfrm>
        </p:spPr>
        <p:txBody>
          <a:bodyPr>
            <a:normAutofit fontScale="32500" lnSpcReduction="20000"/>
          </a:bodyPr>
          <a:lstStyle/>
          <a:p>
            <a:pPr algn="just">
              <a:lnSpc>
                <a:spcPct val="170000"/>
              </a:lnSpc>
            </a:pPr>
            <a:r>
              <a:rPr lang="en-US" sz="4500" b="1" dirty="0"/>
              <a:t>The light which these souls [the sincere and faithful beings who have passed into the next realm] radiate is responsible for the progress of the world and the advancement of its people. They are like unto leaven which leaveneth the world of being and constitute the animating force through which the arts and wonders of the world are made manifest.</a:t>
            </a:r>
          </a:p>
          <a:p>
            <a:endParaRPr lang="en-US" dirty="0">
              <a:latin typeface="Bahnschrift Light Condensed" pitchFamily="34" charset="0"/>
            </a:endParaRPr>
          </a:p>
          <a:p>
            <a:r>
              <a:rPr lang="en-US" sz="4900" b="1" dirty="0" err="1">
                <a:latin typeface="Pristina" pitchFamily="66" charset="0"/>
              </a:rPr>
              <a:t>Bahá’u’lláh</a:t>
            </a:r>
            <a:endParaRPr lang="en-US" sz="4900" b="1" dirty="0">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vertical)">
                                      <p:cBhvr>
                                        <p:cTn id="7" dur="500"/>
                                        <p:tgtEl>
                                          <p:spTgt spid="8"/>
                                        </p:tgtEl>
                                      </p:cBhvr>
                                    </p:animEffect>
                                  </p:childTnLst>
                                </p:cTn>
                              </p:par>
                              <p:par>
                                <p:cTn id="8" presetID="3" presetClass="entr" presetSubtype="5" fill="hold" nodeType="withEffect">
                                  <p:stCondLst>
                                    <p:cond delay="0"/>
                                  </p:stCondLst>
                                  <p:iterate type="wd">
                                    <p:tmPct val="10000"/>
                                  </p:iterate>
                                  <p:childTnLst>
                                    <p:set>
                                      <p:cBhvr>
                                        <p:cTn id="9" dur="1" fill="hold">
                                          <p:stCondLst>
                                            <p:cond delay="0"/>
                                          </p:stCondLst>
                                        </p:cTn>
                                        <p:tgtEl>
                                          <p:spTgt spid="4">
                                            <p:txEl>
                                              <p:pRg st="0" end="0"/>
                                            </p:txEl>
                                          </p:spTgt>
                                        </p:tgtEl>
                                        <p:attrNameLst>
                                          <p:attrName>style.visibility</p:attrName>
                                        </p:attrNameLst>
                                      </p:cBhvr>
                                      <p:to>
                                        <p:strVal val="visible"/>
                                      </p:to>
                                    </p:set>
                                    <p:animEffect transition="in" filter="blinds(vertical)">
                                      <p:cBhvr>
                                        <p:cTn id="10" dur="1000"/>
                                        <p:tgtEl>
                                          <p:spTgt spid="4">
                                            <p:txEl>
                                              <p:pRg st="0" end="0"/>
                                            </p:txEl>
                                          </p:spTgt>
                                        </p:tgtEl>
                                      </p:cBhvr>
                                    </p:animEffect>
                                  </p:childTnLst>
                                </p:cTn>
                              </p:par>
                            </p:childTnLst>
                          </p:cTn>
                        </p:par>
                        <p:par>
                          <p:cTn id="11" fill="hold">
                            <p:stCondLst>
                              <p:cond delay="7300"/>
                            </p:stCondLst>
                            <p:childTnLst>
                              <p:par>
                                <p:cTn id="12" presetID="3" presetClass="entr" presetSubtype="10" fill="hold" nodeType="after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blinds(horizontal)">
                                      <p:cBhvr>
                                        <p:cTn id="14"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CF8B18-8933-2335-F61B-BF5DF5AC4B24}"/>
              </a:ext>
            </a:extLst>
          </p:cNvPr>
          <p:cNvSpPr/>
          <p:nvPr/>
        </p:nvSpPr>
        <p:spPr>
          <a:xfrm>
            <a:off x="0" y="0"/>
            <a:ext cx="86106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521133" y="6200745"/>
            <a:ext cx="2101734" cy="400110"/>
          </a:xfrm>
          <a:prstGeom prst="rect">
            <a:avLst/>
          </a:prstGeom>
          <a:noFill/>
        </p:spPr>
        <p:txBody>
          <a:bodyPr wrap="square" rtlCol="0">
            <a:spAutoFit/>
          </a:bodyPr>
          <a:lstStyle/>
          <a:p>
            <a:pPr algn="ctr"/>
            <a:r>
              <a:rPr lang="en-US" sz="2000" b="1" i="1" dirty="0">
                <a:solidFill>
                  <a:srgbClr val="00B050"/>
                </a:solidFill>
                <a:latin typeface="Pristina" pitchFamily="66" charset="0"/>
              </a:rPr>
              <a:t>‘</a:t>
            </a:r>
            <a:r>
              <a:rPr lang="en-US" sz="2000" b="1" dirty="0" err="1">
                <a:solidFill>
                  <a:schemeClr val="accent3">
                    <a:lumMod val="75000"/>
                  </a:schemeClr>
                </a:solidFill>
                <a:latin typeface="Pristina" pitchFamily="66" charset="0"/>
              </a:rPr>
              <a:t>Abdu'l‑Bahá</a:t>
            </a:r>
            <a:endParaRPr lang="en-US" sz="2000" b="1" dirty="0">
              <a:solidFill>
                <a:schemeClr val="accent3">
                  <a:lumMod val="75000"/>
                </a:schemeClr>
              </a:solidFill>
              <a:latin typeface="Pristina" pitchFamily="66" charset="0"/>
            </a:endParaRPr>
          </a:p>
        </p:txBody>
      </p:sp>
      <p:sp>
        <p:nvSpPr>
          <p:cNvPr id="3" name="Text Placeholder 2">
            <a:extLst>
              <a:ext uri="{FF2B5EF4-FFF2-40B4-BE49-F238E27FC236}">
                <a16:creationId xmlns:a16="http://schemas.microsoft.com/office/drawing/2014/main" id="{7B431F88-ED58-08CE-3BCD-0F28CC898065}"/>
              </a:ext>
            </a:extLst>
          </p:cNvPr>
          <p:cNvSpPr>
            <a:spLocks noGrp="1"/>
          </p:cNvSpPr>
          <p:nvPr>
            <p:ph type="body" sz="quarter" idx="29"/>
          </p:nvPr>
        </p:nvSpPr>
        <p:spPr>
          <a:xfrm>
            <a:off x="304800" y="3786173"/>
            <a:ext cx="8153400" cy="2133600"/>
          </a:xfrm>
        </p:spPr>
        <p:txBody>
          <a:bodyPr>
            <a:normAutofit/>
          </a:bodyPr>
          <a:lstStyle/>
          <a:p>
            <a:r>
              <a:rPr lang="en-US" sz="2000" b="1" u="none" strike="noStrike" baseline="0" dirty="0">
                <a:solidFill>
                  <a:schemeClr val="accent3">
                    <a:lumMod val="75000"/>
                  </a:schemeClr>
                </a:solidFill>
              </a:rPr>
              <a:t>All Art is a gift of the Holy Spirit. When this light shines through the mind of a musician, it manifests itself in beautiful harmonies. Again, shining through the mind of a poet, it is seen in fine poetry and poetic prose. When the Light of the Sun of Truth inspires the mind of a painter, he produces marvelous pictures. These gifts are fulfilling their highest purpose when showing forth the praise of God.</a:t>
            </a:r>
            <a:endParaRPr lang="en-US" sz="2000" b="1" dirty="0">
              <a:solidFill>
                <a:schemeClr val="accent3">
                  <a:lumMod val="75000"/>
                </a:schemeClr>
              </a:solidFill>
            </a:endParaRPr>
          </a:p>
        </p:txBody>
      </p:sp>
      <p:pic>
        <p:nvPicPr>
          <p:cNvPr id="6" name="Picture 2" descr="See the source image">
            <a:extLst>
              <a:ext uri="{FF2B5EF4-FFF2-40B4-BE49-F238E27FC236}">
                <a16:creationId xmlns:a16="http://schemas.microsoft.com/office/drawing/2014/main" id="{5BC53911-95E4-35CD-57CF-2825A330C448}"/>
              </a:ext>
            </a:extLst>
          </p:cNvPr>
          <p:cNvPicPr>
            <a:picLocks noGrp="1" noChangeAspect="1" noChangeArrowheads="1"/>
          </p:cNvPicPr>
          <p:nvPr>
            <p:ph type="pic" sz="quarter" idx="32"/>
          </p:nvPr>
        </p:nvPicPr>
        <p:blipFill>
          <a:blip r:embed="rId3" cstate="print">
            <a:extLst>
              <a:ext uri="{28A0092B-C50C-407E-A947-70E740481C1C}">
                <a14:useLocalDpi xmlns:a14="http://schemas.microsoft.com/office/drawing/2010/main" val="0"/>
              </a:ext>
            </a:extLst>
          </a:blip>
          <a:srcRect l="12515" r="12515"/>
          <a:stretch>
            <a:fillRect/>
          </a:stretch>
        </p:blipFill>
        <p:spPr bwMode="auto">
          <a:xfrm>
            <a:off x="685800" y="670560"/>
            <a:ext cx="2006651" cy="26755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5" name="Picture Placeholder 14">
            <a:extLst>
              <a:ext uri="{FF2B5EF4-FFF2-40B4-BE49-F238E27FC236}">
                <a16:creationId xmlns:a16="http://schemas.microsoft.com/office/drawing/2014/main" id="{AE48A190-7A2E-DC06-D719-D8A71C672317}"/>
              </a:ext>
            </a:extLst>
          </p:cNvPr>
          <p:cNvPicPr>
            <a:picLocks noGrp="1" noChangeAspect="1"/>
          </p:cNvPicPr>
          <p:nvPr>
            <p:ph type="pic" sz="quarter" idx="31"/>
          </p:nvPr>
        </p:nvPicPr>
        <p:blipFill rotWithShape="1">
          <a:blip r:embed="rId4"/>
          <a:srcRect l="15375" r="15375"/>
          <a:stretch/>
        </p:blipFill>
        <p:spPr>
          <a:xfrm>
            <a:off x="5791124" y="685800"/>
            <a:ext cx="2006651" cy="2675534"/>
          </a:xfrm>
          <a:prstGeom prst="rect">
            <a:avLst/>
          </a:prstGeom>
          <a:ln>
            <a:noFill/>
          </a:ln>
          <a:effectLst>
            <a:softEdge rad="112500"/>
          </a:effectLst>
        </p:spPr>
      </p:pic>
      <p:pic>
        <p:nvPicPr>
          <p:cNvPr id="1028" name="Picture 4" descr="See the source image">
            <a:extLst>
              <a:ext uri="{FF2B5EF4-FFF2-40B4-BE49-F238E27FC236}">
                <a16:creationId xmlns:a16="http://schemas.microsoft.com/office/drawing/2014/main" id="{434FD635-4ABD-434A-6A5A-C58F63C32116}"/>
              </a:ext>
            </a:extLst>
          </p:cNvPr>
          <p:cNvPicPr>
            <a:picLocks noGrp="1" noChangeAspect="1" noChangeArrowheads="1"/>
          </p:cNvPicPr>
          <p:nvPr>
            <p:ph type="pic" sz="quarter" idx="30"/>
          </p:nvPr>
        </p:nvPicPr>
        <p:blipFill>
          <a:blip r:embed="rId5" cstate="print">
            <a:extLst>
              <a:ext uri="{28A0092B-C50C-407E-A947-70E740481C1C}">
                <a14:useLocalDpi xmlns:a14="http://schemas.microsoft.com/office/drawing/2010/main" val="0"/>
              </a:ext>
            </a:extLst>
          </a:blip>
          <a:srcRect l="18339" r="18339"/>
          <a:stretch>
            <a:fillRect/>
          </a:stretch>
        </p:blipFill>
        <p:spPr bwMode="auto">
          <a:xfrm>
            <a:off x="3238462" y="722986"/>
            <a:ext cx="2006651" cy="26755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1000"/>
                                        <p:tgtEl>
                                          <p:spTgt spid="25">
                                            <p:txEl>
                                              <p:pRg st="0" end="0"/>
                                            </p:txEl>
                                          </p:spTgt>
                                        </p:tgtEl>
                                      </p:cBhvr>
                                    </p:animEffect>
                                    <p:anim calcmode="lin" valueType="num">
                                      <p:cBhvr>
                                        <p:cTn id="14"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5">
                                            <p:txEl>
                                              <p:pRg st="0" end="0"/>
                                            </p:txEl>
                                          </p:spTgt>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1000"/>
                                        <p:tgtEl>
                                          <p:spTgt spid="1028"/>
                                        </p:tgtEl>
                                      </p:cBhvr>
                                    </p:animEffect>
                                    <p:anim calcmode="lin" valueType="num">
                                      <p:cBhvr>
                                        <p:cTn id="24" dur="1000" fill="hold"/>
                                        <p:tgtEl>
                                          <p:spTgt spid="1028"/>
                                        </p:tgtEl>
                                        <p:attrNameLst>
                                          <p:attrName>ppt_x</p:attrName>
                                        </p:attrNameLst>
                                      </p:cBhvr>
                                      <p:tavLst>
                                        <p:tav tm="0">
                                          <p:val>
                                            <p:strVal val="#ppt_x"/>
                                          </p:val>
                                        </p:tav>
                                        <p:tav tm="100000">
                                          <p:val>
                                            <p:strVal val="#ppt_x"/>
                                          </p:val>
                                        </p:tav>
                                      </p:tavLst>
                                    </p:anim>
                                    <p:anim calcmode="lin" valueType="num">
                                      <p:cBhvr>
                                        <p:cTn id="25" dur="1000" fill="hold"/>
                                        <p:tgtEl>
                                          <p:spTgt spid="1028"/>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lumMod val="40000"/>
                  <a:lumOff val="60000"/>
                </a:schemeClr>
              </a:solidFill>
            </a:endParaRPr>
          </a:p>
        </p:txBody>
      </p:sp>
      <p:sp>
        <p:nvSpPr>
          <p:cNvPr id="2" name="Rectangle 1"/>
          <p:cNvSpPr/>
          <p:nvPr/>
        </p:nvSpPr>
        <p:spPr>
          <a:xfrm>
            <a:off x="5181600" y="1536174"/>
            <a:ext cx="2438400" cy="3785652"/>
          </a:xfrm>
          <a:prstGeom prst="rect">
            <a:avLst/>
          </a:prstGeom>
        </p:spPr>
        <p:txBody>
          <a:bodyPr wrap="square">
            <a:spAutoFit/>
          </a:bodyPr>
          <a:lstStyle/>
          <a:p>
            <a:pPr algn="just"/>
            <a:r>
              <a:rPr lang="en-US" sz="2400" dirty="0"/>
              <a:t>When music of this world is blended with that of the Kingdom, men's hearts will be so enraptured that their spirits will soar high with ecstasy. </a:t>
            </a:r>
          </a:p>
          <a:p>
            <a:endParaRPr lang="en-US" sz="2400" dirty="0">
              <a:solidFill>
                <a:schemeClr val="tx2"/>
              </a:solidFill>
            </a:endParaRPr>
          </a:p>
        </p:txBody>
      </p:sp>
      <p:pic>
        <p:nvPicPr>
          <p:cNvPr id="3" name="Picture 2" descr="Heavenly music 001.png"/>
          <p:cNvPicPr>
            <a:picLocks noChangeAspect="1"/>
          </p:cNvPicPr>
          <p:nvPr/>
        </p:nvPicPr>
        <p:blipFill>
          <a:blip r:embed="rId2" cstate="print"/>
          <a:stretch>
            <a:fillRect/>
          </a:stretch>
        </p:blipFill>
        <p:spPr>
          <a:xfrm>
            <a:off x="685801" y="685800"/>
            <a:ext cx="3886200" cy="38346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5791200" y="5334000"/>
            <a:ext cx="1303562" cy="369332"/>
          </a:xfrm>
          <a:prstGeom prst="rect">
            <a:avLst/>
          </a:prstGeom>
        </p:spPr>
        <p:txBody>
          <a:bodyPr wrap="none">
            <a:spAutoFit/>
          </a:bodyPr>
          <a:lstStyle/>
          <a:p>
            <a:r>
              <a:rPr lang="en-US" b="1" dirty="0">
                <a:latin typeface="Pristina" pitchFamily="66" charset="0"/>
              </a:rPr>
              <a:t>‘</a:t>
            </a:r>
            <a:r>
              <a:rPr lang="en-US" b="1" dirty="0" err="1">
                <a:latin typeface="Pristina" pitchFamily="66" charset="0"/>
              </a:rPr>
              <a:t>Abdu’l-Bahá</a:t>
            </a:r>
            <a:r>
              <a:rPr lang="en-US" b="1" dirty="0">
                <a:latin typeface="Pristina" pitchFamily="66" charset="0"/>
              </a:rPr>
              <a: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3" presetClass="entr" presetSubtype="5"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linds(vertical)">
                                      <p:cBhvr>
                                        <p:cTn id="10" dur="1000"/>
                                        <p:tgtEl>
                                          <p:spTgt spid="2">
                                            <p:txEl>
                                              <p:pRg st="0" end="0"/>
                                            </p:txEl>
                                          </p:spTgt>
                                        </p:tgtEl>
                                      </p:cBhvr>
                                    </p:animEffect>
                                  </p:childTnLst>
                                </p:cTn>
                              </p:par>
                            </p:childTnLst>
                          </p:cTn>
                        </p:par>
                        <p:par>
                          <p:cTn id="11" fill="hold">
                            <p:stCondLst>
                              <p:cond delay="2000"/>
                            </p:stCondLst>
                            <p:childTnLst>
                              <p:par>
                                <p:cTn id="12" presetID="3" presetClass="entr" presetSubtype="5"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linds(vertical)">
                                      <p:cBhvr>
                                        <p:cTn id="1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Contemplating art.JPG"/>
          <p:cNvPicPr>
            <a:picLocks noGrp="1" noChangeAspect="1"/>
          </p:cNvPicPr>
          <p:nvPr>
            <p:ph type="pic" sz="quarter" idx="10"/>
          </p:nvPr>
        </p:nvPicPr>
        <p:blipFill>
          <a:blip r:embed="rId3" cstate="print"/>
          <a:srcRect l="1089" r="1089"/>
          <a:stretch>
            <a:fillRect/>
          </a:stretch>
        </p:blipFill>
        <p:spPr>
          <a:xfrm>
            <a:off x="3962400" y="762000"/>
            <a:ext cx="4009872" cy="5334000"/>
          </a:xfrm>
          <a:prstGeom prst="rect">
            <a:avLst/>
          </a:prstGeom>
          <a:ln>
            <a:noFill/>
          </a:ln>
          <a:effectLst>
            <a:softEdge rad="112500"/>
          </a:effectLst>
        </p:spPr>
      </p:pic>
      <p:sp>
        <p:nvSpPr>
          <p:cNvPr id="3" name="Text Placeholder 2"/>
          <p:cNvSpPr>
            <a:spLocks noGrp="1"/>
          </p:cNvSpPr>
          <p:nvPr>
            <p:ph type="body" sz="quarter" idx="11"/>
          </p:nvPr>
        </p:nvSpPr>
        <p:spPr>
          <a:xfrm>
            <a:off x="457200" y="1447800"/>
            <a:ext cx="3505200" cy="3962400"/>
          </a:xfrm>
        </p:spPr>
        <p:txBody>
          <a:bodyPr>
            <a:normAutofit/>
          </a:bodyPr>
          <a:lstStyle/>
          <a:p>
            <a:pPr algn="just"/>
            <a:r>
              <a:rPr lang="en-US" sz="3200" b="1" dirty="0">
                <a:solidFill>
                  <a:schemeClr val="accent6">
                    <a:lumMod val="75000"/>
                  </a:schemeClr>
                </a:solidFill>
                <a:cs typeface="Aparajita" pitchFamily="34" charset="0"/>
              </a:rPr>
              <a:t>You use a glass mirror to see your face; you use works of art to see your soul. </a:t>
            </a:r>
          </a:p>
          <a:p>
            <a:endParaRPr lang="en-US" sz="3200" dirty="0">
              <a:solidFill>
                <a:schemeClr val="accent6">
                  <a:lumMod val="75000"/>
                </a:schemeClr>
              </a:solidFill>
              <a:latin typeface="Aparajita" pitchFamily="34" charset="0"/>
              <a:cs typeface="Aparajita" pitchFamily="34" charset="0"/>
            </a:endParaRPr>
          </a:p>
          <a:p>
            <a:pPr algn="ctr"/>
            <a:r>
              <a:rPr lang="en-US" sz="2400" b="1" dirty="0">
                <a:solidFill>
                  <a:schemeClr val="accent6">
                    <a:lumMod val="75000"/>
                  </a:schemeClr>
                </a:solidFill>
                <a:latin typeface="Pristina" pitchFamily="66" charset="0"/>
              </a:rPr>
              <a:t>George Bernard Shaw</a:t>
            </a:r>
            <a:endParaRPr lang="en-US" sz="2400" b="1" dirty="0">
              <a:solidFill>
                <a:schemeClr val="accent6">
                  <a:lumMod val="75000"/>
                </a:schemeClr>
              </a:solidFill>
              <a:latin typeface="Pristina" pitchFamily="66" charset="0"/>
              <a:cs typeface="Aparajita"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dissolve">
                                      <p:cBhvr>
                                        <p:cTn id="11" dur="500"/>
                                        <p:tgtEl>
                                          <p:spTgt spid="3">
                                            <p:txEl>
                                              <p:pRg st="2" end="2"/>
                                            </p:txEl>
                                          </p:spTgt>
                                        </p:tgtEl>
                                      </p:cBhvr>
                                    </p:animEffect>
                                  </p:childTnLst>
                                </p:cTn>
                              </p:par>
                              <p:par>
                                <p:cTn id="12" presetID="53" presetClass="entr" presetSubtype="1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Placeholder 3" descr="writing-at-sunset.jpg"/>
          <p:cNvPicPr>
            <a:picLocks noGrp="1" noChangeAspect="1"/>
          </p:cNvPicPr>
          <p:nvPr>
            <p:ph type="pic" sz="quarter" idx="10"/>
          </p:nvPr>
        </p:nvPicPr>
        <p:blipFill>
          <a:blip r:embed="rId2" cstate="print"/>
          <a:srcRect l="8333" r="8333"/>
          <a:stretch>
            <a:fillRect/>
          </a:stretch>
        </p:blipFill>
        <p:spPr>
          <a:xfrm>
            <a:off x="0" y="0"/>
            <a:ext cx="8610600" cy="6858000"/>
          </a:xfrm>
          <a:prstGeom prst="rect">
            <a:avLst/>
          </a:prstGeom>
          <a:ln>
            <a:noFill/>
          </a:ln>
          <a:effectLst>
            <a:softEdge rad="112500"/>
          </a:effectLst>
        </p:spPr>
      </p:pic>
      <p:sp>
        <p:nvSpPr>
          <p:cNvPr id="3" name="Text Placeholder 2"/>
          <p:cNvSpPr>
            <a:spLocks noGrp="1"/>
          </p:cNvSpPr>
          <p:nvPr>
            <p:ph type="body" sz="quarter" idx="11"/>
          </p:nvPr>
        </p:nvSpPr>
        <p:spPr>
          <a:xfrm>
            <a:off x="5486400" y="2057400"/>
            <a:ext cx="1981200" cy="2133600"/>
          </a:xfrm>
        </p:spPr>
        <p:txBody>
          <a:bodyPr/>
          <a:lstStyle/>
          <a:p>
            <a:r>
              <a:rPr lang="en-US" dirty="0">
                <a:solidFill>
                  <a:schemeClr val="tx1"/>
                </a:solidFill>
              </a:rPr>
              <a:t>God gives me the words, and I put them on paper.</a:t>
            </a:r>
          </a:p>
        </p:txBody>
      </p:sp>
      <p:sp>
        <p:nvSpPr>
          <p:cNvPr id="5" name="TextBox 4"/>
          <p:cNvSpPr txBox="1"/>
          <p:nvPr/>
        </p:nvSpPr>
        <p:spPr>
          <a:xfrm>
            <a:off x="6126480" y="4419600"/>
            <a:ext cx="1341120" cy="381000"/>
          </a:xfrm>
          <a:prstGeom prst="rect">
            <a:avLst/>
          </a:prstGeom>
          <a:noFill/>
        </p:spPr>
        <p:txBody>
          <a:bodyPr wrap="square" rtlCol="0">
            <a:spAutoFit/>
          </a:bodyPr>
          <a:lstStyle/>
          <a:p>
            <a:pPr algn="r"/>
            <a:r>
              <a:rPr lang="en-US" dirty="0">
                <a:latin typeface="Pristina" pitchFamily="66" charset="0"/>
              </a:rPr>
              <a:t>Jan Phillips</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CAA2A0-E302-DBBC-19B2-4AE66234344C}"/>
              </a:ext>
            </a:extLst>
          </p:cNvPr>
          <p:cNvSpPr/>
          <p:nvPr/>
        </p:nvSpPr>
        <p:spPr>
          <a:xfrm>
            <a:off x="0" y="152400"/>
            <a:ext cx="7162800" cy="67056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body" sz="quarter" idx="10"/>
          </p:nvPr>
        </p:nvSpPr>
        <p:spPr>
          <a:xfrm>
            <a:off x="304800" y="5257800"/>
            <a:ext cx="8610600" cy="1600200"/>
          </a:xfrm>
        </p:spPr>
        <p:txBody>
          <a:bodyPr/>
          <a:lstStyle/>
          <a:p>
            <a:pPr algn="just"/>
            <a:r>
              <a:rPr lang="en-US" sz="2800" b="1" dirty="0">
                <a:cs typeface="Aparajita" pitchFamily="34" charset="0"/>
              </a:rPr>
              <a:t>Music is well said to be the speech of angels; in fact, nothing among the utterances allowed to man is felt to be so divine. It brings us near to the infinite.</a:t>
            </a:r>
          </a:p>
        </p:txBody>
      </p:sp>
      <p:sp>
        <p:nvSpPr>
          <p:cNvPr id="7" name="Rectangle 6"/>
          <p:cNvSpPr>
            <a:spLocks noGrp="1"/>
          </p:cNvSpPr>
          <p:nvPr>
            <p:ph type="body" sz="quarter" idx="15"/>
          </p:nvPr>
        </p:nvSpPr>
        <p:spPr>
          <a:xfrm rot="20857976">
            <a:off x="7381872" y="2007865"/>
            <a:ext cx="1562584" cy="1295400"/>
          </a:xfrm>
        </p:spPr>
        <p:txBody>
          <a:bodyPr>
            <a:noAutofit/>
          </a:bodyPr>
          <a:lstStyle/>
          <a:p>
            <a:pPr algn="ctr"/>
            <a:r>
              <a:rPr lang="en-US" sz="2800" b="1" dirty="0">
                <a:latin typeface="Pristina" pitchFamily="66" charset="0"/>
                <a:cs typeface="Aparajita" pitchFamily="34" charset="0"/>
              </a:rPr>
              <a:t>Thomas</a:t>
            </a:r>
          </a:p>
          <a:p>
            <a:pPr algn="ctr"/>
            <a:r>
              <a:rPr lang="en-US" sz="2800" b="1" dirty="0">
                <a:latin typeface="Pristina" pitchFamily="66" charset="0"/>
                <a:cs typeface="Aparajita" pitchFamily="34" charset="0"/>
              </a:rPr>
              <a:t>Carlyle </a:t>
            </a:r>
          </a:p>
        </p:txBody>
      </p:sp>
      <p:pic>
        <p:nvPicPr>
          <p:cNvPr id="8" name="Picture 7" descr="ethereal violinist.JPG"/>
          <p:cNvPicPr>
            <a:picLocks noChangeAspect="1"/>
          </p:cNvPicPr>
          <p:nvPr/>
        </p:nvPicPr>
        <p:blipFill>
          <a:blip r:embed="rId4" cstate="print"/>
          <a:stretch>
            <a:fillRect/>
          </a:stretch>
        </p:blipFill>
        <p:spPr>
          <a:xfrm>
            <a:off x="609600" y="1066800"/>
            <a:ext cx="5133975" cy="3343275"/>
          </a:xfrm>
          <a:prstGeom prst="rect">
            <a:avLst/>
          </a:prstGeom>
          <a:ln>
            <a:noFill/>
          </a:ln>
          <a:effectLst>
            <a:softEdge rad="112500"/>
          </a:effectLst>
        </p:spPr>
      </p:pic>
      <p:pic>
        <p:nvPicPr>
          <p:cNvPr id="4" name="j0178459.jpg"/>
          <p:cNvPicPr>
            <a:picLocks noGrp="1" noChangeAspect="1"/>
          </p:cNvPicPr>
          <p:nvPr>
            <p:ph type="pic" sz="quarter" idx="11"/>
          </p:nvPr>
        </p:nvPicPr>
        <p:blipFill>
          <a:blip r:embed="rId5" cstate="print"/>
          <a:stretch>
            <a:fillRect/>
          </a:stretch>
        </p:blipFill>
        <p:spPr>
          <a:xfrm>
            <a:off x="228600" y="304800"/>
            <a:ext cx="1981200" cy="2840516"/>
          </a:xfrm>
          <a:prstGeom prst="rect">
            <a:avLst/>
          </a:prstGeom>
          <a:ln>
            <a:noFill/>
          </a:ln>
          <a:effectLst>
            <a:softEdge rad="112500"/>
          </a:effectLst>
        </p:spPr>
      </p:pic>
      <p:pic>
        <p:nvPicPr>
          <p:cNvPr id="5" name="Picture 4" descr="Native American flute player.JPG"/>
          <p:cNvPicPr>
            <a:picLocks noChangeAspect="1"/>
          </p:cNvPicPr>
          <p:nvPr/>
        </p:nvPicPr>
        <p:blipFill>
          <a:blip r:embed="rId6" cstate="print"/>
          <a:stretch>
            <a:fillRect/>
          </a:stretch>
        </p:blipFill>
        <p:spPr>
          <a:xfrm>
            <a:off x="4953000" y="2667000"/>
            <a:ext cx="2079770" cy="2581275"/>
          </a:xfrm>
          <a:prstGeom prst="rect">
            <a:avLst/>
          </a:prstGeom>
          <a:ln>
            <a:noFill/>
          </a:ln>
          <a:effectLst>
            <a:softEdge rad="112500"/>
          </a:effec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dissolve">
                                      <p:cBhvr>
                                        <p:cTn id="19" dur="2000"/>
                                        <p:tgtEl>
                                          <p:spTgt spid="2">
                                            <p:txEl>
                                              <p:pRg st="0" end="0"/>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dissolve">
                                      <p:cBhvr>
                                        <p:cTn id="23" dur="500"/>
                                        <p:tgtEl>
                                          <p:spTgt spid="7">
                                            <p:txEl>
                                              <p:pRg st="0" end="0"/>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dissolve">
                                      <p:cBhvr>
                                        <p:cTn id="2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610600" cy="6858000"/>
          </a:xfrm>
          <a:prstGeom prst="rect">
            <a:avLst/>
          </a:prstGeom>
          <a:solidFill>
            <a:srgbClr val="FAF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28600" y="228600"/>
            <a:ext cx="8153400" cy="640080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esert panorama.JPG"/>
          <p:cNvPicPr>
            <a:picLocks noGrp="1" noChangeAspect="1"/>
          </p:cNvPicPr>
          <p:nvPr>
            <p:ph type="pic" sz="quarter" idx="30"/>
          </p:nvPr>
        </p:nvPicPr>
        <p:blipFill>
          <a:blip r:embed="rId2" cstate="print"/>
          <a:srcRect t="15190" b="15190"/>
          <a:stretch>
            <a:fillRect/>
          </a:stretch>
        </p:blipFill>
        <p:spPr>
          <a:xfrm>
            <a:off x="228600" y="990600"/>
            <a:ext cx="8153400" cy="2743200"/>
          </a:xfrm>
          <a:prstGeom prst="rect">
            <a:avLst/>
          </a:prstGeom>
          <a:ln>
            <a:noFill/>
          </a:ln>
          <a:effectLst>
            <a:softEdge rad="112500"/>
          </a:effectLst>
        </p:spPr>
      </p:pic>
      <p:sp>
        <p:nvSpPr>
          <p:cNvPr id="5" name="Text Placeholder 4"/>
          <p:cNvSpPr>
            <a:spLocks noGrp="1"/>
          </p:cNvSpPr>
          <p:nvPr>
            <p:ph type="body" sz="quarter" idx="31"/>
          </p:nvPr>
        </p:nvSpPr>
        <p:spPr>
          <a:xfrm>
            <a:off x="457200" y="4191000"/>
            <a:ext cx="7696200" cy="1828800"/>
          </a:xfrm>
        </p:spPr>
        <p:txBody>
          <a:bodyPr>
            <a:noAutofit/>
          </a:bodyPr>
          <a:lstStyle/>
          <a:p>
            <a:pPr algn="just"/>
            <a:r>
              <a:rPr lang="en-US" sz="2400" b="1" dirty="0">
                <a:solidFill>
                  <a:schemeClr val="accent3">
                    <a:lumMod val="50000"/>
                  </a:schemeClr>
                </a:solidFill>
                <a:cs typeface="Aparajita" pitchFamily="34" charset="0"/>
              </a:rPr>
              <a:t>[B]</a:t>
            </a:r>
            <a:r>
              <a:rPr lang="en-US" sz="2400" b="1" dirty="0" err="1">
                <a:solidFill>
                  <a:schemeClr val="accent3">
                    <a:lumMod val="50000"/>
                  </a:schemeClr>
                </a:solidFill>
                <a:cs typeface="Aparajita" pitchFamily="34" charset="0"/>
              </a:rPr>
              <a:t>oth</a:t>
            </a:r>
            <a:r>
              <a:rPr lang="en-US" sz="2400" b="1" dirty="0">
                <a:solidFill>
                  <a:schemeClr val="accent3">
                    <a:lumMod val="50000"/>
                  </a:schemeClr>
                </a:solidFill>
                <a:cs typeface="Aparajita" pitchFamily="34" charset="0"/>
              </a:rPr>
              <a:t> natural and artistic beauty is capable of evoking what is called the sense of transcendence, or the presence of some deeper (divine) principles in the world. </a:t>
            </a:r>
          </a:p>
          <a:p>
            <a:pPr algn="just"/>
            <a:r>
              <a:rPr lang="en-US" sz="2400" b="1" dirty="0">
                <a:solidFill>
                  <a:schemeClr val="accent3">
                    <a:lumMod val="50000"/>
                  </a:schemeClr>
                </a:solidFill>
                <a:latin typeface="Pristina" pitchFamily="66" charset="0"/>
                <a:cs typeface="Aparajita" pitchFamily="34" charset="0"/>
              </a:rPr>
              <a:t>						O. </a:t>
            </a:r>
            <a:r>
              <a:rPr lang="en-US" sz="2400" b="1" dirty="0" err="1">
                <a:solidFill>
                  <a:schemeClr val="accent3">
                    <a:lumMod val="50000"/>
                  </a:schemeClr>
                </a:solidFill>
                <a:latin typeface="Pristina" pitchFamily="66" charset="0"/>
                <a:cs typeface="Aparajita" pitchFamily="34" charset="0"/>
              </a:rPr>
              <a:t>Bychkov</a:t>
            </a:r>
            <a:endParaRPr lang="en-US" sz="2400" b="1" dirty="0">
              <a:solidFill>
                <a:schemeClr val="accent3">
                  <a:lumMod val="50000"/>
                </a:schemeClr>
              </a:solidFill>
              <a:latin typeface="Pristina" pitchFamily="66" charset="0"/>
              <a:cs typeface="Aparajita"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1000"/>
                                        <p:tgtEl>
                                          <p:spTgt spid="5">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610600" cy="6858000"/>
          </a:xfrm>
          <a:prstGeom prst="rect">
            <a:avLst/>
          </a:prstGeom>
          <a:solidFill>
            <a:srgbClr val="FAF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28600" y="228600"/>
            <a:ext cx="8153400" cy="6400800"/>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31"/>
          </p:nvPr>
        </p:nvSpPr>
        <p:spPr>
          <a:xfrm>
            <a:off x="457200" y="4413955"/>
            <a:ext cx="7772400" cy="1825978"/>
          </a:xfrm>
        </p:spPr>
        <p:txBody>
          <a:bodyPr>
            <a:noAutofit/>
          </a:bodyPr>
          <a:lstStyle/>
          <a:p>
            <a:pPr algn="just"/>
            <a:r>
              <a:rPr lang="en-US" b="1" dirty="0">
                <a:cs typeface="Aparajita" pitchFamily="34" charset="0"/>
              </a:rPr>
              <a:t>Art and beauty are immediately pleasing…the rules and principles of art are beyond us or transcend us: possibly indicating the presence of a higher principle (e.g., the divine) in the universe. The arts are used for these purposes by most religious traditions... </a:t>
            </a:r>
          </a:p>
          <a:p>
            <a:pPr algn="just"/>
            <a:r>
              <a:rPr lang="en-US" sz="2400" b="1" dirty="0">
                <a:latin typeface="Pristina" pitchFamily="66" charset="0"/>
                <a:cs typeface="Aparajita" pitchFamily="34" charset="0"/>
              </a:rPr>
              <a:t>						O. </a:t>
            </a:r>
            <a:r>
              <a:rPr lang="en-US" sz="2400" b="1" dirty="0" err="1">
                <a:latin typeface="Pristina" pitchFamily="66" charset="0"/>
                <a:cs typeface="Aparajita" pitchFamily="34" charset="0"/>
              </a:rPr>
              <a:t>Bychkov</a:t>
            </a:r>
            <a:endParaRPr lang="en-US" sz="2400" b="1" dirty="0">
              <a:latin typeface="Pristina" pitchFamily="66" charset="0"/>
              <a:cs typeface="Aparajita" pitchFamily="34" charset="0"/>
            </a:endParaRPr>
          </a:p>
        </p:txBody>
      </p:sp>
      <p:pic>
        <p:nvPicPr>
          <p:cNvPr id="14" name="Picture Placeholder 13" descr="Capture.JPG"/>
          <p:cNvPicPr>
            <a:picLocks noGrp="1" noChangeAspect="1"/>
          </p:cNvPicPr>
          <p:nvPr>
            <p:ph type="pic" sz="quarter" idx="30"/>
          </p:nvPr>
        </p:nvPicPr>
        <p:blipFill>
          <a:blip r:embed="rId2" cstate="print"/>
          <a:srcRect t="11907" b="11907"/>
          <a:stretch>
            <a:fillRect/>
          </a:stretch>
        </p:blipFill>
        <p:spPr>
          <a:xfrm>
            <a:off x="381000" y="381000"/>
            <a:ext cx="7924800" cy="3889022"/>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1000"/>
                                        <p:tgtEl>
                                          <p:spTgt spid="5">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31"/>
          </p:nvPr>
        </p:nvSpPr>
        <p:spPr>
          <a:xfrm>
            <a:off x="381000" y="4724400"/>
            <a:ext cx="7772400" cy="2209800"/>
          </a:xfrm>
        </p:spPr>
        <p:txBody>
          <a:bodyPr>
            <a:normAutofit fontScale="92500" lnSpcReduction="10000"/>
          </a:bodyPr>
          <a:lstStyle/>
          <a:p>
            <a:pPr algn="l"/>
            <a:r>
              <a:rPr lang="en-US" sz="2400" b="1" dirty="0">
                <a:solidFill>
                  <a:schemeClr val="tx1"/>
                </a:solidFill>
              </a:rPr>
              <a:t>The talents of an artist, small or great, are God-given. They've nothing to do with the private person; they're nothing to be proud of. They're just a sacred trust...Having been given, I must give. Man shall not live by bread alone, and what the farmer does I must do. I must feed the people—with my songs. </a:t>
            </a:r>
          </a:p>
          <a:p>
            <a:pPr algn="ctr"/>
            <a:r>
              <a:rPr lang="en-US" sz="2400" b="1" dirty="0">
                <a:solidFill>
                  <a:schemeClr val="tx1"/>
                </a:solidFill>
                <a:latin typeface="Pristina" pitchFamily="66" charset="0"/>
              </a:rPr>
              <a:t>                                                                                                                Paul Robeson  </a:t>
            </a:r>
            <a:r>
              <a:rPr lang="en-US" b="1" dirty="0">
                <a:solidFill>
                  <a:schemeClr val="tx1"/>
                </a:solidFill>
              </a:rPr>
              <a:t> </a:t>
            </a:r>
            <a:endParaRPr lang="en-US" sz="2400" b="1" dirty="0">
              <a:solidFill>
                <a:schemeClr val="tx1"/>
              </a:solidFill>
              <a:latin typeface="Pristina" pitchFamily="66" charset="0"/>
            </a:endParaRPr>
          </a:p>
        </p:txBody>
      </p:sp>
      <p:pic>
        <p:nvPicPr>
          <p:cNvPr id="7" name="Picture Placeholder 6" descr="Paul Robeson.jpg"/>
          <p:cNvPicPr>
            <a:picLocks noGrp="1" noChangeAspect="1"/>
          </p:cNvPicPr>
          <p:nvPr>
            <p:ph type="pic" sz="quarter" idx="30"/>
          </p:nvPr>
        </p:nvPicPr>
        <p:blipFill>
          <a:blip r:embed="rId2" cstate="print"/>
          <a:srcRect t="2619" b="2619"/>
          <a:stretch>
            <a:fillRect/>
          </a:stretch>
        </p:blipFill>
        <p:spPr>
          <a:xfrm>
            <a:off x="1219200" y="381000"/>
            <a:ext cx="6096000" cy="40511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scene3d>
            <a:camera prst="orthographicFront"/>
            <a:lightRig rig="threePt" dir="t"/>
          </a:scene3d>
          <a:sp3d>
            <a:bevelT w="101600" prst="riblet"/>
          </a:sp3d>
        </p:spPr>
      </p:pic>
      <p:sp>
        <p:nvSpPr>
          <p:cNvPr id="2" name="Rectangle 1">
            <a:extLst>
              <a:ext uri="{FF2B5EF4-FFF2-40B4-BE49-F238E27FC236}">
                <a16:creationId xmlns:a16="http://schemas.microsoft.com/office/drawing/2014/main" id="{2426661E-17E5-2FC9-BE57-A267D69EA016}"/>
              </a:ext>
            </a:extLst>
          </p:cNvPr>
          <p:cNvSpPr/>
          <p:nvPr/>
        </p:nvSpPr>
        <p:spPr>
          <a:xfrm>
            <a:off x="8229600" y="0"/>
            <a:ext cx="76200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40A86C5-A770-BA51-A0CC-65DE25378E12}"/>
              </a:ext>
            </a:extLst>
          </p:cNvPr>
          <p:cNvSpPr/>
          <p:nvPr/>
        </p:nvSpPr>
        <p:spPr>
          <a:xfrm>
            <a:off x="76200" y="0"/>
            <a:ext cx="22860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noAutofit/>
          </a:bodyPr>
          <a:lstStyle/>
          <a:p>
            <a:pPr algn="just"/>
            <a:endParaRPr lang="en-US" sz="2800" dirty="0">
              <a:solidFill>
                <a:srgbClr val="7030A0"/>
              </a:solidFill>
              <a:latin typeface="Aparajita" pitchFamily="34" charset="0"/>
              <a:cs typeface="Aparajita" pitchFamily="34" charset="0"/>
            </a:endParaRPr>
          </a:p>
          <a:p>
            <a:pPr algn="ctr"/>
            <a:r>
              <a:rPr lang="en-US" sz="2400" b="1" dirty="0">
                <a:cs typeface="Aparajita" pitchFamily="34" charset="0"/>
              </a:rPr>
              <a:t>Our creative dreams and yearnings come from a divine source. </a:t>
            </a:r>
          </a:p>
          <a:p>
            <a:pPr algn="ctr"/>
            <a:r>
              <a:rPr lang="en-US" sz="2400" b="1" dirty="0">
                <a:cs typeface="Aparajita" pitchFamily="34" charset="0"/>
              </a:rPr>
              <a:t>As we move toward our dreams, we move toward divinity. </a:t>
            </a:r>
          </a:p>
          <a:p>
            <a:endParaRPr lang="en-US" sz="3200" b="1" dirty="0">
              <a:solidFill>
                <a:srgbClr val="0070C0"/>
              </a:solidFill>
              <a:latin typeface="Aparajita" pitchFamily="34" charset="0"/>
              <a:cs typeface="Aparajita" pitchFamily="34" charset="0"/>
            </a:endParaRPr>
          </a:p>
        </p:txBody>
      </p:sp>
      <p:pic>
        <p:nvPicPr>
          <p:cNvPr id="8" name="Picture Placeholder 7" descr="stunning spiral.JPG"/>
          <p:cNvPicPr>
            <a:picLocks noGrp="1" noChangeAspect="1"/>
          </p:cNvPicPr>
          <p:nvPr>
            <p:ph type="pic" sz="quarter" idx="11"/>
          </p:nvPr>
        </p:nvPicPr>
        <p:blipFill>
          <a:blip r:embed="rId2" cstate="print"/>
          <a:srcRect t="2012" b="2012"/>
          <a:stretch>
            <a:fillRect/>
          </a:stretch>
        </p:blipFill>
        <p:spPr>
          <a:prstGeom prst="rect">
            <a:avLst/>
          </a:prstGeom>
          <a:ln>
            <a:noFill/>
          </a:ln>
          <a:effectLst>
            <a:softEdge rad="112500"/>
          </a:effectLst>
        </p:spPr>
      </p:pic>
      <p:sp>
        <p:nvSpPr>
          <p:cNvPr id="7" name="Text Placeholder 6"/>
          <p:cNvSpPr txBox="1">
            <a:spLocks noGrp="1"/>
          </p:cNvSpPr>
          <p:nvPr>
            <p:ph type="body" sz="quarter" idx="15"/>
          </p:nvPr>
        </p:nvSpPr>
        <p:spPr>
          <a:xfrm rot="20448839">
            <a:off x="7165473" y="2137435"/>
            <a:ext cx="1905000" cy="1040285"/>
          </a:xfrm>
          <a:prstGeom prst="rect">
            <a:avLst/>
          </a:prstGeom>
          <a:noFill/>
        </p:spPr>
        <p:txBody>
          <a:bodyPr wrap="square" rtlCol="0">
            <a:spAutoFit/>
          </a:bodyPr>
          <a:lstStyle/>
          <a:p>
            <a:pPr algn="ctr"/>
            <a:r>
              <a:rPr lang="en-US" sz="2800" b="1" dirty="0">
                <a:solidFill>
                  <a:schemeClr val="bg1"/>
                </a:solidFill>
                <a:latin typeface="Pristina" pitchFamily="66" charset="0"/>
                <a:cs typeface="Aparajita" pitchFamily="34" charset="0"/>
              </a:rPr>
              <a:t>Julia</a:t>
            </a:r>
          </a:p>
          <a:p>
            <a:pPr algn="ctr"/>
            <a:r>
              <a:rPr lang="en-US" sz="2800" b="1" dirty="0">
                <a:solidFill>
                  <a:schemeClr val="bg1"/>
                </a:solidFill>
                <a:latin typeface="Pristina" pitchFamily="66" charset="0"/>
                <a:cs typeface="Aparajita" pitchFamily="34" charset="0"/>
              </a:rPr>
              <a:t>Cameron</a:t>
            </a:r>
            <a:endParaRPr lang="en-US" sz="2800" b="1" dirty="0">
              <a:solidFill>
                <a:schemeClr val="bg1"/>
              </a:solidFill>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9"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dissolve">
                                      <p:cBhvr>
                                        <p:cTn id="13" dur="2000"/>
                                        <p:tgtEl>
                                          <p:spTgt spid="6">
                                            <p:txEl>
                                              <p:pRg st="1" end="1"/>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dissolve">
                                      <p:cBhvr>
                                        <p:cTn id="16" dur="2000"/>
                                        <p:tgtEl>
                                          <p:spTgt spid="6">
                                            <p:txEl>
                                              <p:pRg st="2" end="2"/>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dissolve">
                                      <p:cBhvr>
                                        <p:cTn id="19" dur="1000"/>
                                        <p:tgtEl>
                                          <p:spTgt spid="7">
                                            <p:txEl>
                                              <p:pRg st="0" end="0"/>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dissolve">
                                      <p:cBhvr>
                                        <p:cTn id="22"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Greek Chorus.jpg"/>
          <p:cNvPicPr>
            <a:picLocks noGrp="1" noChangeAspect="1"/>
          </p:cNvPicPr>
          <p:nvPr>
            <p:ph type="pic" sz="quarter" idx="10"/>
          </p:nvPr>
        </p:nvPicPr>
        <p:blipFill>
          <a:blip r:embed="rId3" cstate="print"/>
          <a:srcRect t="6192" b="6192"/>
          <a:stretch>
            <a:fillRect/>
          </a:stretch>
        </p:blipFill>
        <p:spPr>
          <a:xfrm>
            <a:off x="374831" y="533400"/>
            <a:ext cx="4401925" cy="5867400"/>
          </a:xfrm>
          <a:prstGeom prst="rect">
            <a:avLst/>
          </a:prstGeom>
          <a:ln>
            <a:noFill/>
          </a:ln>
          <a:effectLst>
            <a:softEdge rad="112500"/>
          </a:effectLst>
        </p:spPr>
      </p:pic>
      <p:sp>
        <p:nvSpPr>
          <p:cNvPr id="3" name="Text Placeholder 2"/>
          <p:cNvSpPr>
            <a:spLocks noGrp="1"/>
          </p:cNvSpPr>
          <p:nvPr>
            <p:ph type="body" sz="quarter" idx="11"/>
          </p:nvPr>
        </p:nvSpPr>
        <p:spPr>
          <a:xfrm>
            <a:off x="4953000" y="1752600"/>
            <a:ext cx="2971800" cy="2819400"/>
          </a:xfrm>
        </p:spPr>
        <p:txBody>
          <a:bodyPr>
            <a:normAutofit lnSpcReduction="10000"/>
          </a:bodyPr>
          <a:lstStyle/>
          <a:p>
            <a:pPr algn="l"/>
            <a:r>
              <a:rPr lang="en-US" sz="2600" b="1" dirty="0">
                <a:solidFill>
                  <a:schemeClr val="bg2">
                    <a:lumMod val="10000"/>
                  </a:schemeClr>
                </a:solidFill>
              </a:rPr>
              <a:t>Theatre is my temple and my religion and my act of faith. Strangers sit in a room together and believe together.</a:t>
            </a:r>
          </a:p>
        </p:txBody>
      </p:sp>
      <p:sp>
        <p:nvSpPr>
          <p:cNvPr id="6" name="TextBox 5"/>
          <p:cNvSpPr txBox="1"/>
          <p:nvPr/>
        </p:nvSpPr>
        <p:spPr>
          <a:xfrm>
            <a:off x="4953000" y="4648200"/>
            <a:ext cx="2590800" cy="400110"/>
          </a:xfrm>
          <a:prstGeom prst="rect">
            <a:avLst/>
          </a:prstGeom>
          <a:noFill/>
        </p:spPr>
        <p:txBody>
          <a:bodyPr wrap="square" rtlCol="0">
            <a:spAutoFit/>
          </a:bodyPr>
          <a:lstStyle/>
          <a:p>
            <a:pPr algn="ctr"/>
            <a:r>
              <a:rPr lang="en-US" sz="2000" b="1" dirty="0">
                <a:latin typeface="Pristina" pitchFamily="66" charset="0"/>
              </a:rPr>
              <a:t>Harvey Fierstein</a:t>
            </a:r>
          </a:p>
        </p:txBody>
      </p:sp>
      <p:sp>
        <p:nvSpPr>
          <p:cNvPr id="7" name="Rectangle 6">
            <a:extLst>
              <a:ext uri="{FF2B5EF4-FFF2-40B4-BE49-F238E27FC236}">
                <a16:creationId xmlns:a16="http://schemas.microsoft.com/office/drawing/2014/main" id="{3745F567-D3ED-8BA9-A618-35E25FFD007A}"/>
              </a:ext>
            </a:extLst>
          </p:cNvPr>
          <p:cNvSpPr/>
          <p:nvPr/>
        </p:nvSpPr>
        <p:spPr>
          <a:xfrm>
            <a:off x="8153400" y="0"/>
            <a:ext cx="762000"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childTnLst>
                          </p:cTn>
                        </p:par>
                        <p:par>
                          <p:cTn id="8" fill="hold">
                            <p:stCondLst>
                              <p:cond delay="1000"/>
                            </p:stCondLst>
                            <p:childTnLst>
                              <p:par>
                                <p:cTn id="9" presetID="8" presetClass="entr" presetSubtype="16"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amond(in)">
                                      <p:cBhvr>
                                        <p:cTn id="11" dur="1000"/>
                                        <p:tgtEl>
                                          <p:spTgt spid="6">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ame 18"/>
          <p:cNvSpPr/>
          <p:nvPr/>
        </p:nvSpPr>
        <p:spPr>
          <a:xfrm>
            <a:off x="0" y="0"/>
            <a:ext cx="8610600" cy="68580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2743200" y="6248400"/>
            <a:ext cx="3505200" cy="523220"/>
          </a:xfrm>
          <a:prstGeom prst="rect">
            <a:avLst/>
          </a:prstGeom>
          <a:noFill/>
        </p:spPr>
        <p:txBody>
          <a:bodyPr wrap="square" rtlCol="0">
            <a:spAutoFit/>
          </a:bodyPr>
          <a:lstStyle/>
          <a:p>
            <a:pPr algn="ctr"/>
            <a:r>
              <a:rPr lang="en-US" sz="2800" b="1" dirty="0">
                <a:solidFill>
                  <a:schemeClr val="bg1"/>
                </a:solidFill>
                <a:latin typeface="Pristina" pitchFamily="66" charset="0"/>
              </a:rPr>
              <a:t>William P. Merrill</a:t>
            </a:r>
          </a:p>
        </p:txBody>
      </p:sp>
      <p:sp>
        <p:nvSpPr>
          <p:cNvPr id="7" name="Frame 6"/>
          <p:cNvSpPr/>
          <p:nvPr/>
        </p:nvSpPr>
        <p:spPr>
          <a:xfrm>
            <a:off x="685800" y="685800"/>
            <a:ext cx="7239000" cy="5486400"/>
          </a:xfrm>
          <a:prstGeom prst="fram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2743200" y="1447800"/>
            <a:ext cx="4419600" cy="1384995"/>
          </a:xfrm>
          <a:prstGeom prst="rect">
            <a:avLst/>
          </a:prstGeom>
          <a:noFill/>
        </p:spPr>
        <p:txBody>
          <a:bodyPr wrap="square" rtlCol="0">
            <a:spAutoFit/>
          </a:bodyPr>
          <a:lstStyle/>
          <a:p>
            <a:pPr algn="r"/>
            <a:r>
              <a:rPr lang="en-US" sz="2800" b="1" dirty="0">
                <a:solidFill>
                  <a:srgbClr val="00B0F0"/>
                </a:solidFill>
                <a:cs typeface="Aparajita" pitchFamily="34" charset="0"/>
              </a:rPr>
              <a:t>There is nothing in the         	world so much like prayer as music is.</a:t>
            </a:r>
          </a:p>
        </p:txBody>
      </p:sp>
      <p:pic>
        <p:nvPicPr>
          <p:cNvPr id="9" name="Picture Placeholder 8" descr="birdsong.JPG"/>
          <p:cNvPicPr>
            <a:picLocks noGrp="1" noChangeAspect="1"/>
          </p:cNvPicPr>
          <p:nvPr>
            <p:ph type="pic" sz="quarter" idx="14"/>
          </p:nvPr>
        </p:nvPicPr>
        <p:blipFill>
          <a:blip r:embed="rId3" cstate="print"/>
          <a:srcRect t="2099" b="2099"/>
          <a:stretch>
            <a:fillRect/>
          </a:stretch>
        </p:blipFill>
        <p:spPr>
          <a:xfrm>
            <a:off x="381000" y="990600"/>
            <a:ext cx="2941465" cy="4439152"/>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pic>
        <p:nvPicPr>
          <p:cNvPr id="15" name="j0321089.jpg"/>
          <p:cNvPicPr>
            <a:picLocks noGrp="1" noChangeAspect="1"/>
          </p:cNvPicPr>
          <p:nvPr>
            <p:ph type="pic" sz="quarter" idx="27"/>
          </p:nvPr>
        </p:nvPicPr>
        <p:blipFill>
          <a:blip r:embed="rId4" cstate="print"/>
          <a:stretch>
            <a:fillRect/>
          </a:stretch>
        </p:blipFill>
        <p:spPr>
          <a:xfrm>
            <a:off x="3581400" y="3276600"/>
            <a:ext cx="4572000" cy="2667000"/>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2000"/>
                                        <p:tgtEl>
                                          <p:spTgt spid="1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dissolve">
                                      <p:cBhvr>
                                        <p:cTn id="11" dur="500"/>
                                        <p:tgtEl>
                                          <p:spTgt spid="17">
                                            <p:txEl>
                                              <p:pRg st="0" end="0"/>
                                            </p:txEl>
                                          </p:spTgt>
                                        </p:tgtEl>
                                      </p:cBhvr>
                                    </p:animEffect>
                                  </p:childTnLst>
                                </p:cTn>
                              </p:par>
                              <p:par>
                                <p:cTn id="12" presetID="21" presetClass="entr" presetSubtype="1"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heel(1)">
                                      <p:cBhvr>
                                        <p:cTn id="14" dur="2000"/>
                                        <p:tgtEl>
                                          <p:spTgt spid="9"/>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097AF6-EE5A-4F06-217D-28347192D14B}"/>
              </a:ext>
            </a:extLst>
          </p:cNvPr>
          <p:cNvSpPr/>
          <p:nvPr/>
        </p:nvSpPr>
        <p:spPr>
          <a:xfrm>
            <a:off x="0" y="0"/>
            <a:ext cx="8610600" cy="68580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3"/>
          <p:cNvSpPr>
            <a:spLocks noGrp="1"/>
          </p:cNvSpPr>
          <p:nvPr>
            <p:ph type="body" sz="quarter" idx="11"/>
          </p:nvPr>
        </p:nvSpPr>
        <p:spPr>
          <a:xfrm>
            <a:off x="228600" y="1371600"/>
            <a:ext cx="2286000" cy="3429000"/>
          </a:xfrm>
        </p:spPr>
        <p:txBody>
          <a:bodyPr>
            <a:normAutofit/>
          </a:bodyPr>
          <a:lstStyle/>
          <a:p>
            <a:endParaRPr lang="en-US" dirty="0">
              <a:latin typeface="Aparajita" pitchFamily="34" charset="0"/>
              <a:cs typeface="Aparajita" pitchFamily="34" charset="0"/>
            </a:endParaRPr>
          </a:p>
          <a:p>
            <a:pPr algn="r">
              <a:lnSpc>
                <a:spcPct val="120000"/>
              </a:lnSpc>
            </a:pPr>
            <a:r>
              <a:rPr lang="en-US" sz="2400" b="1" dirty="0">
                <a:solidFill>
                  <a:srgbClr val="0066FF"/>
                </a:solidFill>
                <a:cs typeface="Aparajita" pitchFamily="34" charset="0"/>
              </a:rPr>
              <a:t>I myself do nothing. The Holy Spirit accomplishes all through me.</a:t>
            </a:r>
          </a:p>
          <a:p>
            <a:endParaRPr lang="en-US" sz="2400" dirty="0"/>
          </a:p>
        </p:txBody>
      </p:sp>
      <p:pic>
        <p:nvPicPr>
          <p:cNvPr id="7" name="Picture Placeholder 6" descr="Inspiration.JPG"/>
          <p:cNvPicPr>
            <a:picLocks noGrp="1" noChangeAspect="1"/>
          </p:cNvPicPr>
          <p:nvPr>
            <p:ph type="pic" sz="quarter" idx="10"/>
          </p:nvPr>
        </p:nvPicPr>
        <p:blipFill>
          <a:blip r:embed="rId3" cstate="print"/>
          <a:srcRect l="2035" r="2035"/>
          <a:stretch>
            <a:fillRect/>
          </a:stretch>
        </p:blipFill>
        <p:spPr>
          <a:xfrm>
            <a:off x="2506980" y="685800"/>
            <a:ext cx="5754914" cy="4648200"/>
          </a:xfrm>
          <a:prstGeom prst="rect">
            <a:avLst/>
          </a:prstGeom>
          <a:ln>
            <a:noFill/>
          </a:ln>
          <a:effectLst>
            <a:softEdge rad="112500"/>
          </a:effectLst>
        </p:spPr>
      </p:pic>
      <p:sp>
        <p:nvSpPr>
          <p:cNvPr id="9" name="Rectangle 3"/>
          <p:cNvSpPr txBox="1">
            <a:spLocks/>
          </p:cNvSpPr>
          <p:nvPr/>
        </p:nvSpPr>
        <p:spPr>
          <a:xfrm>
            <a:off x="1600200" y="5181600"/>
            <a:ext cx="6629400" cy="1524000"/>
          </a:xfrm>
          <a:prstGeom prst="rect">
            <a:avLst/>
          </a:prstGeom>
        </p:spPr>
        <p:txBody>
          <a:bodyPr vert="horz" tIns="91440" bIns="91440" rtlCol="0" anchor="t">
            <a:norm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tx2"/>
              </a:solidFill>
              <a:effectLst/>
              <a:uLnTx/>
              <a:uFillTx/>
              <a:latin typeface="Aparajita" pitchFamily="34" charset="0"/>
              <a:ea typeface="+mn-ea"/>
              <a:cs typeface="Aparajita" pitchFamily="34" charset="0"/>
            </a:endParaRPr>
          </a:p>
          <a:p>
            <a:pPr marL="0" marR="0" lvl="0" indent="0" algn="r" defTabSz="914400" rtl="0" eaLnBrk="1" fontAlgn="auto" latinLnBrk="0" hangingPunct="1">
              <a:lnSpc>
                <a:spcPct val="100000"/>
              </a:lnSpc>
              <a:spcBef>
                <a:spcPct val="20000"/>
              </a:spcBef>
              <a:spcAft>
                <a:spcPts val="0"/>
              </a:spcAft>
              <a:buClrTx/>
              <a:buSzTx/>
              <a:buFontTx/>
              <a:buNone/>
              <a:tabLst/>
              <a:defRPr/>
            </a:pPr>
            <a:r>
              <a:rPr kumimoji="0" lang="en-US" sz="2800" b="1" i="0" u="none" strike="noStrike" kern="1200" cap="none" spc="0" normalizeH="0" baseline="0" noProof="0" dirty="0">
                <a:ln>
                  <a:noFill/>
                </a:ln>
                <a:solidFill>
                  <a:srgbClr val="0066FF"/>
                </a:solidFill>
                <a:effectLst/>
                <a:uLnTx/>
                <a:uFillTx/>
                <a:latin typeface="Pristina" pitchFamily="66" charset="0"/>
                <a:cs typeface="Aparajita" pitchFamily="34" charset="0"/>
              </a:rPr>
              <a:t>William </a:t>
            </a:r>
            <a:r>
              <a:rPr lang="en-US" sz="2800" b="1" dirty="0">
                <a:solidFill>
                  <a:srgbClr val="0066FF"/>
                </a:solidFill>
                <a:latin typeface="Pristina" pitchFamily="66" charset="0"/>
                <a:cs typeface="Aparajita" pitchFamily="34" charset="0"/>
              </a:rPr>
              <a:t>Blake</a:t>
            </a:r>
            <a:endParaRPr kumimoji="0" lang="en-US" sz="2800" b="1" i="0" u="none" strike="noStrike" kern="1200" cap="none" spc="0" normalizeH="0" baseline="0" noProof="0" dirty="0">
              <a:ln>
                <a:noFill/>
              </a:ln>
              <a:solidFill>
                <a:srgbClr val="0066FF"/>
              </a:solidFill>
              <a:effectLst/>
              <a:uLnTx/>
              <a:uFillTx/>
              <a:latin typeface="Pristina" pitchFamily="66" charset="0"/>
              <a:cs typeface="Aparajita"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2000"/>
                                        <p:tgtEl>
                                          <p:spTgt spid="3">
                                            <p:txEl>
                                              <p:pRg st="1" end="1"/>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dissolve">
                                      <p:cBhvr>
                                        <p:cTn id="11" dur="500"/>
                                        <p:tgtEl>
                                          <p:spTgt spid="9">
                                            <p:txEl>
                                              <p:pRg st="1" end="1"/>
                                            </p:txEl>
                                          </p:spTgt>
                                        </p:tgtEl>
                                      </p:cBhvr>
                                    </p:animEffect>
                                  </p:childTnLst>
                                </p:cTn>
                              </p:par>
                              <p:par>
                                <p:cTn id="12" presetID="3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610600" cy="6858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12" descr="boy doing pottery.JPG"/>
          <p:cNvPicPr>
            <a:picLocks noGrp="1" noChangeAspect="1"/>
          </p:cNvPicPr>
          <p:nvPr>
            <p:ph type="pic" sz="quarter" idx="14"/>
          </p:nvPr>
        </p:nvPicPr>
        <p:blipFill>
          <a:blip r:embed="rId2" cstate="print"/>
          <a:srcRect l="18261" r="18261"/>
          <a:stretch>
            <a:fillRect/>
          </a:stretch>
        </p:blipFill>
        <p:spPr>
          <a:prstGeom prst="rect">
            <a:avLst/>
          </a:prstGeom>
          <a:ln>
            <a:noFill/>
          </a:ln>
          <a:effectLst>
            <a:softEdge rad="112500"/>
          </a:effectLst>
        </p:spPr>
      </p:pic>
      <p:pic>
        <p:nvPicPr>
          <p:cNvPr id="9" name="Picture Placeholder 8" descr="toddler twirling.JPG"/>
          <p:cNvPicPr>
            <a:picLocks noGrp="1" noChangeAspect="1"/>
          </p:cNvPicPr>
          <p:nvPr>
            <p:ph type="pic" sz="quarter" idx="31"/>
          </p:nvPr>
        </p:nvPicPr>
        <p:blipFill>
          <a:blip r:embed="rId3" cstate="print"/>
          <a:stretch>
            <a:fillRect/>
          </a:stretch>
        </p:blipFill>
        <p:spPr>
          <a:xfrm>
            <a:off x="4343400" y="491989"/>
            <a:ext cx="2006651" cy="2632211"/>
          </a:xfrm>
          <a:prstGeom prst="rect">
            <a:avLst/>
          </a:prstGeom>
          <a:ln>
            <a:noFill/>
          </a:ln>
          <a:effectLst>
            <a:softEdge rad="112500"/>
          </a:effectLst>
        </p:spPr>
      </p:pic>
      <p:pic>
        <p:nvPicPr>
          <p:cNvPr id="11" name="Picture Placeholder 10" descr="girl playin violin.JPG"/>
          <p:cNvPicPr>
            <a:picLocks noGrp="1" noChangeAspect="1"/>
          </p:cNvPicPr>
          <p:nvPr>
            <p:ph type="pic" sz="quarter" idx="30"/>
          </p:nvPr>
        </p:nvPicPr>
        <p:blipFill>
          <a:blip r:embed="rId4" cstate="print"/>
          <a:srcRect l="20433" r="20433"/>
          <a:stretch>
            <a:fillRect/>
          </a:stretch>
        </p:blipFill>
        <p:spPr>
          <a:prstGeom prst="rect">
            <a:avLst/>
          </a:prstGeom>
          <a:ln>
            <a:noFill/>
          </a:ln>
          <a:effectLst>
            <a:softEdge rad="112500"/>
          </a:effectLst>
        </p:spPr>
      </p:pic>
      <p:pic>
        <p:nvPicPr>
          <p:cNvPr id="10" name="Picture Placeholder 9" descr="Child painting2.JPG"/>
          <p:cNvPicPr>
            <a:picLocks noGrp="1" noChangeAspect="1"/>
          </p:cNvPicPr>
          <p:nvPr>
            <p:ph type="pic" sz="quarter" idx="32"/>
          </p:nvPr>
        </p:nvPicPr>
        <p:blipFill>
          <a:blip r:embed="rId5" cstate="print"/>
          <a:srcRect l="5647" r="5647"/>
          <a:stretch>
            <a:fillRect/>
          </a:stretch>
        </p:blipFill>
        <p:spPr>
          <a:xfrm>
            <a:off x="6400800" y="533400"/>
            <a:ext cx="2006651" cy="2558490"/>
          </a:xfrm>
          <a:prstGeom prst="rect">
            <a:avLst/>
          </a:prstGeom>
          <a:ln>
            <a:noFill/>
          </a:ln>
          <a:effectLst>
            <a:softEdge rad="112500"/>
          </a:effectLst>
        </p:spPr>
      </p:pic>
      <p:sp>
        <p:nvSpPr>
          <p:cNvPr id="3" name="Text Placeholder 2"/>
          <p:cNvSpPr>
            <a:spLocks noGrp="1"/>
          </p:cNvSpPr>
          <p:nvPr>
            <p:ph type="body" sz="quarter" idx="29"/>
          </p:nvPr>
        </p:nvSpPr>
        <p:spPr/>
        <p:txBody>
          <a:bodyPr>
            <a:noAutofit/>
          </a:bodyPr>
          <a:lstStyle/>
          <a:p>
            <a:pPr algn="just"/>
            <a:r>
              <a:rPr lang="en-US" sz="2400" b="1" dirty="0">
                <a:solidFill>
                  <a:schemeClr val="bg1"/>
                </a:solidFill>
                <a:cs typeface="Aparajita" pitchFamily="34" charset="0"/>
              </a:rPr>
              <a:t>Encourage the children from their earliest years to master every kind of learning, and make them eager to become skilled in every art—the aim being that through the </a:t>
            </a:r>
            <a:r>
              <a:rPr lang="en-US" sz="2400" b="1" dirty="0" err="1">
                <a:solidFill>
                  <a:schemeClr val="bg1"/>
                </a:solidFill>
                <a:cs typeface="Aparajita" pitchFamily="34" charset="0"/>
              </a:rPr>
              <a:t>favouring</a:t>
            </a:r>
            <a:r>
              <a:rPr lang="en-US" sz="2400" b="1" dirty="0">
                <a:solidFill>
                  <a:schemeClr val="bg1"/>
                </a:solidFill>
                <a:cs typeface="Aparajita" pitchFamily="34" charset="0"/>
              </a:rPr>
              <a:t> grace of God, the heart of each one may become even as a mirror disclosing the secrets of the universe, penetrating the innermost reality of all things . . . </a:t>
            </a:r>
          </a:p>
          <a:p>
            <a:pPr algn="just"/>
            <a:r>
              <a:rPr lang="en-US" sz="2400" b="1" dirty="0">
                <a:solidFill>
                  <a:schemeClr val="bg1"/>
                </a:solidFill>
                <a:latin typeface="AR BLANCA" pitchFamily="2" charset="0"/>
              </a:rPr>
              <a:t>			</a:t>
            </a:r>
            <a:r>
              <a:rPr lang="en-US" sz="2400" b="1" dirty="0">
                <a:solidFill>
                  <a:schemeClr val="bg1"/>
                </a:solidFill>
                <a:latin typeface="Pristina" pitchFamily="66" charset="0"/>
              </a:rPr>
              <a:t> </a:t>
            </a:r>
          </a:p>
          <a:p>
            <a:pPr algn="ctr"/>
            <a:r>
              <a:rPr lang="en-US" sz="2400" b="1" dirty="0">
                <a:solidFill>
                  <a:schemeClr val="bg1"/>
                </a:solidFill>
                <a:latin typeface="Pristina" pitchFamily="66" charset="0"/>
              </a:rPr>
              <a:t>  ‘Abdu’l-Bahá</a:t>
            </a:r>
            <a:endParaRPr lang="en-US" sz="2400" b="1" dirty="0">
              <a:solidFill>
                <a:schemeClr val="bg1"/>
              </a:solidFill>
              <a:latin typeface="Pristina" pitchFamily="66" charset="0"/>
              <a:cs typeface="Aparajita" pitchFamily="34"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1000"/>
                                        <p:tgtEl>
                                          <p:spTgt spid="3">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2500"/>
                            </p:stCondLst>
                            <p:childTnLst>
                              <p:par>
                                <p:cTn id="24" presetID="9" presetClass="entr" presetSubtype="0" fill="hold" nodeType="after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dissolve">
                                      <p:cBhvr>
                                        <p:cTn id="26" dur="1000"/>
                                        <p:tgtEl>
                                          <p:spTgt spid="3">
                                            <p:txEl>
                                              <p:pRg st="0" end="0"/>
                                            </p:txEl>
                                          </p:spTgt>
                                        </p:tgtEl>
                                      </p:cBhvr>
                                    </p:animEffect>
                                  </p:childTnLst>
                                </p:cTn>
                              </p:par>
                            </p:childTnLst>
                          </p:cTn>
                        </p:par>
                        <p:par>
                          <p:cTn id="27" fill="hold">
                            <p:stCondLst>
                              <p:cond delay="3500"/>
                            </p:stCondLst>
                            <p:childTnLst>
                              <p:par>
                                <p:cTn id="28" presetID="9" presetClass="entr" presetSubtype="0" fill="hold" nodeType="after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dissolve">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953000" y="685800"/>
            <a:ext cx="3200400" cy="4397216"/>
          </a:xfrm>
        </p:spPr>
        <p:txBody>
          <a:bodyPr>
            <a:noAutofit/>
          </a:bodyPr>
          <a:lstStyle/>
          <a:p>
            <a:pPr algn="just"/>
            <a:r>
              <a:rPr lang="en-US" sz="1800" b="1" dirty="0">
                <a:solidFill>
                  <a:schemeClr val="bg2">
                    <a:lumMod val="10000"/>
                  </a:schemeClr>
                </a:solidFill>
              </a:rPr>
              <a:t>It is through you, actors, that the forces which are understood by millions and that tell of everything that is beautiful on earth, find expression. The forces which reveal to people the happiness of living in a widened consciousness and in the joy of creative work for the whole world. You, the actors of a theatre, which is one of the </a:t>
            </a:r>
            <a:r>
              <a:rPr lang="en-US" sz="1800" b="1" dirty="0" err="1">
                <a:solidFill>
                  <a:schemeClr val="bg2">
                    <a:lumMod val="10000"/>
                  </a:schemeClr>
                </a:solidFill>
              </a:rPr>
              <a:t>centres</a:t>
            </a:r>
            <a:r>
              <a:rPr lang="en-US" sz="1800" b="1" dirty="0">
                <a:solidFill>
                  <a:schemeClr val="bg2">
                    <a:lumMod val="10000"/>
                  </a:schemeClr>
                </a:solidFill>
              </a:rPr>
              <a:t> of human culture, will never be understood by the people if you are unable to reflect the spiritual needs of your time, the now in which you are living.</a:t>
            </a:r>
          </a:p>
        </p:txBody>
      </p:sp>
      <p:sp>
        <p:nvSpPr>
          <p:cNvPr id="4" name="TextBox 3"/>
          <p:cNvSpPr txBox="1"/>
          <p:nvPr/>
        </p:nvSpPr>
        <p:spPr>
          <a:xfrm>
            <a:off x="5219700" y="5802868"/>
            <a:ext cx="2667000" cy="369332"/>
          </a:xfrm>
          <a:prstGeom prst="rect">
            <a:avLst/>
          </a:prstGeom>
          <a:noFill/>
        </p:spPr>
        <p:txBody>
          <a:bodyPr wrap="square" rtlCol="0">
            <a:spAutoFit/>
          </a:bodyPr>
          <a:lstStyle/>
          <a:p>
            <a:pPr algn="ctr"/>
            <a:r>
              <a:rPr lang="en-US" b="1" dirty="0">
                <a:solidFill>
                  <a:schemeClr val="bg2">
                    <a:lumMod val="10000"/>
                  </a:schemeClr>
                </a:solidFill>
                <a:latin typeface="Pristina" pitchFamily="66" charset="0"/>
              </a:rPr>
              <a:t>Konstantin Stanislavski</a:t>
            </a:r>
          </a:p>
        </p:txBody>
      </p:sp>
      <p:pic>
        <p:nvPicPr>
          <p:cNvPr id="2050" name="Picture 2"/>
          <p:cNvPicPr>
            <a:picLocks noGrp="1" noChangeAspect="1" noChangeArrowheads="1"/>
          </p:cNvPicPr>
          <p:nvPr>
            <p:ph type="pic" sz="quarter" idx="10"/>
          </p:nvPr>
        </p:nvPicPr>
        <p:blipFill>
          <a:blip r:embed="rId2" cstate="print"/>
          <a:srcRect l="6092" r="6092"/>
          <a:stretch>
            <a:fillRect/>
          </a:stretch>
        </p:blipFill>
        <p:spPr bwMode="auto">
          <a:xfrm>
            <a:off x="533400" y="533400"/>
            <a:ext cx="4267200" cy="5675923"/>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out)">
                                      <p:cBhvr>
                                        <p:cTn id="7" dur="10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2" presetID="6" presetClass="entr" presetSubtype="32" fill="hold" nodeType="with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circle(out)">
                                      <p:cBhvr>
                                        <p:cTn id="14"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61060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descr="music enveloping the mind.JPG"/>
          <p:cNvPicPr>
            <a:picLocks noGrp="1" noChangeAspect="1"/>
          </p:cNvPicPr>
          <p:nvPr>
            <p:ph type="pic" sz="quarter" idx="10"/>
          </p:nvPr>
        </p:nvPicPr>
        <p:blipFill>
          <a:blip r:embed="rId2" cstate="print"/>
          <a:srcRect l="1982" r="1982"/>
          <a:stretch>
            <a:fillRect/>
          </a:stretch>
        </p:blipFill>
        <p:spPr>
          <a:xfrm>
            <a:off x="304800" y="219075"/>
            <a:ext cx="8001000" cy="5600700"/>
          </a:xfrm>
          <a:prstGeom prst="rect">
            <a:avLst/>
          </a:prstGeom>
          <a:ln>
            <a:noFill/>
          </a:ln>
          <a:effectLst>
            <a:softEdge rad="112500"/>
          </a:effectLst>
        </p:spPr>
      </p:pic>
      <p:sp>
        <p:nvSpPr>
          <p:cNvPr id="13" name="Text Placeholder 12"/>
          <p:cNvSpPr>
            <a:spLocks noGrp="1"/>
          </p:cNvSpPr>
          <p:nvPr>
            <p:ph type="body" sz="quarter" idx="11"/>
          </p:nvPr>
        </p:nvSpPr>
        <p:spPr>
          <a:xfrm>
            <a:off x="381000" y="5791200"/>
            <a:ext cx="7696200" cy="914400"/>
          </a:xfrm>
        </p:spPr>
        <p:txBody>
          <a:bodyPr>
            <a:normAutofit fontScale="62500" lnSpcReduction="20000"/>
          </a:bodyPr>
          <a:lstStyle/>
          <a:p>
            <a:r>
              <a:rPr lang="en-US" sz="3800" b="1" dirty="0">
                <a:solidFill>
                  <a:schemeClr val="tx1"/>
                </a:solidFill>
                <a:cs typeface="Aparajita" pitchFamily="34" charset="0"/>
              </a:rPr>
              <a:t>Straightway the ideas flow in upon me, directly from God.</a:t>
            </a:r>
          </a:p>
          <a:p>
            <a:r>
              <a:rPr lang="en-US" sz="3200" b="1" dirty="0">
                <a:solidFill>
                  <a:schemeClr val="tx1"/>
                </a:solidFill>
                <a:latin typeface="Pristina" pitchFamily="66" charset="0"/>
              </a:rPr>
              <a:t>Johannes Brahms   </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additive="base">
                                        <p:cTn id="12"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9" presetClass="entr" presetSubtype="0" fill="hold" nodeType="after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dissolve">
                                      <p:cBhvr>
                                        <p:cTn id="17" dur="20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solidFill>
            <a:schemeClr val="accent4">
              <a:lumMod val="40000"/>
              <a:lumOff val="60000"/>
            </a:schemeClr>
          </a:solidFill>
        </p:spPr>
        <p:txBody>
          <a:bodyPr>
            <a:normAutofit/>
          </a:bodyPr>
          <a:lstStyle/>
          <a:p>
            <a:pPr algn="ctr"/>
            <a:r>
              <a:rPr lang="en-US" sz="3500" b="1" dirty="0">
                <a:solidFill>
                  <a:srgbClr val="7030A0"/>
                </a:solidFill>
                <a:cs typeface="Aparajita" pitchFamily="34" charset="0"/>
              </a:rPr>
              <a:t>Imagination is the eye of the soul. </a:t>
            </a:r>
          </a:p>
        </p:txBody>
      </p:sp>
      <p:pic>
        <p:nvPicPr>
          <p:cNvPr id="4" name="Picture Placeholder 3" descr="eye of the soul.JPG"/>
          <p:cNvPicPr>
            <a:picLocks noGrp="1" noChangeAspect="1"/>
          </p:cNvPicPr>
          <p:nvPr>
            <p:ph type="pic" sz="quarter" idx="11"/>
          </p:nvPr>
        </p:nvPicPr>
        <p:blipFill>
          <a:blip r:embed="rId2" cstate="print"/>
          <a:srcRect l="558" r="558"/>
          <a:stretch>
            <a:fillRect/>
          </a:stretch>
        </p:blipFill>
        <p:spPr>
          <a:prstGeom prst="rect">
            <a:avLst/>
          </a:prstGeom>
          <a:ln>
            <a:noFill/>
          </a:ln>
          <a:effectLst>
            <a:softEdge rad="112500"/>
          </a:effectLst>
        </p:spPr>
      </p:pic>
      <p:sp>
        <p:nvSpPr>
          <p:cNvPr id="5" name="Text Placeholder 4"/>
          <p:cNvSpPr>
            <a:spLocks noGrp="1"/>
          </p:cNvSpPr>
          <p:nvPr>
            <p:ph type="body" sz="quarter" idx="15"/>
          </p:nvPr>
        </p:nvSpPr>
        <p:spPr>
          <a:xfrm rot="20478197">
            <a:off x="7164488" y="2407197"/>
            <a:ext cx="1870081" cy="990600"/>
          </a:xfrm>
        </p:spPr>
        <p:txBody>
          <a:bodyPr>
            <a:normAutofit lnSpcReduction="10000"/>
          </a:bodyPr>
          <a:lstStyle/>
          <a:p>
            <a:pPr algn="ctr"/>
            <a:r>
              <a:rPr lang="en-US" sz="2800" b="1" dirty="0">
                <a:solidFill>
                  <a:srgbClr val="7030A0"/>
                </a:solidFill>
                <a:latin typeface="Pristina" pitchFamily="66" charset="0"/>
              </a:rPr>
              <a:t>Joseph </a:t>
            </a:r>
          </a:p>
          <a:p>
            <a:pPr algn="ctr"/>
            <a:r>
              <a:rPr lang="en-US" sz="2800" b="1" dirty="0" err="1">
                <a:solidFill>
                  <a:srgbClr val="7030A0"/>
                </a:solidFill>
                <a:latin typeface="Pristina" pitchFamily="66" charset="0"/>
              </a:rPr>
              <a:t>Joubert</a:t>
            </a:r>
            <a:endParaRPr lang="en-US" sz="2800" b="1" dirty="0">
              <a:solidFill>
                <a:srgbClr val="7030A0"/>
              </a:solidFill>
              <a:latin typeface="Pristina" pitchFamily="66" charset="0"/>
            </a:endParaRPr>
          </a:p>
          <a:p>
            <a:endParaRPr lang="en-US" dirty="0">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musical stairway to heaven.JPG"/>
          <p:cNvPicPr>
            <a:picLocks noGrp="1" noChangeAspect="1"/>
          </p:cNvPicPr>
          <p:nvPr>
            <p:ph type="pic" sz="quarter" idx="10"/>
          </p:nvPr>
        </p:nvPicPr>
        <p:blipFill>
          <a:blip r:embed="rId2" cstate="print"/>
          <a:srcRect t="21768" b="21768"/>
          <a:stretch>
            <a:fillRect/>
          </a:stretch>
        </p:blipFill>
        <p:spPr>
          <a:xfrm>
            <a:off x="0" y="0"/>
            <a:ext cx="8610600" cy="6000750"/>
          </a:xfrm>
        </p:spPr>
      </p:pic>
      <p:sp>
        <p:nvSpPr>
          <p:cNvPr id="3" name="Text Placeholder 2"/>
          <p:cNvSpPr>
            <a:spLocks noGrp="1"/>
          </p:cNvSpPr>
          <p:nvPr>
            <p:ph type="body" sz="quarter" idx="11"/>
          </p:nvPr>
        </p:nvSpPr>
        <p:spPr>
          <a:xfrm>
            <a:off x="0" y="6019800"/>
            <a:ext cx="8610600" cy="685800"/>
          </a:xfrm>
        </p:spPr>
        <p:txBody>
          <a:bodyPr>
            <a:normAutofit fontScale="32500" lnSpcReduction="20000"/>
          </a:bodyPr>
          <a:lstStyle/>
          <a:p>
            <a:pPr algn="ctr"/>
            <a:r>
              <a:rPr lang="en-US" sz="6200" b="1" dirty="0">
                <a:solidFill>
                  <a:schemeClr val="tx1"/>
                </a:solidFill>
                <a:cs typeface="Aparajita" pitchFamily="34" charset="0"/>
              </a:rPr>
              <a:t>We have made music a ladder by which souls may ascend to the realm on high.</a:t>
            </a:r>
          </a:p>
          <a:p>
            <a:pPr algn="ctr"/>
            <a:endParaRPr lang="en-US" b="1" dirty="0"/>
          </a:p>
          <a:p>
            <a:pPr algn="ctr"/>
            <a:endParaRPr lang="en-US" b="1" dirty="0"/>
          </a:p>
          <a:p>
            <a:pPr algn="ctr"/>
            <a:endParaRPr lang="en-US" b="1" dirty="0"/>
          </a:p>
        </p:txBody>
      </p:sp>
      <p:sp>
        <p:nvSpPr>
          <p:cNvPr id="5" name="TextBox 4"/>
          <p:cNvSpPr txBox="1"/>
          <p:nvPr/>
        </p:nvSpPr>
        <p:spPr>
          <a:xfrm>
            <a:off x="2514600" y="6400800"/>
            <a:ext cx="3810000" cy="646331"/>
          </a:xfrm>
          <a:prstGeom prst="rect">
            <a:avLst/>
          </a:prstGeom>
          <a:noFill/>
        </p:spPr>
        <p:txBody>
          <a:bodyPr wrap="square" rtlCol="0">
            <a:spAutoFit/>
          </a:bodyPr>
          <a:lstStyle/>
          <a:p>
            <a:pPr algn="ctr"/>
            <a:r>
              <a:rPr lang="en-US" b="1" dirty="0">
                <a:latin typeface="Pristina" pitchFamily="66" charset="0"/>
              </a:rPr>
              <a:t>Bahá'u'lláh</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dissolve">
                                      <p:cBhvr>
                                        <p:cTn id="11" dur="2000"/>
                                        <p:tgtEl>
                                          <p:spTgt spid="5">
                                            <p:txEl>
                                              <p:pRg st="0" end="0"/>
                                            </p:txEl>
                                          </p:spTgt>
                                        </p:tgtEl>
                                      </p:cBhvr>
                                    </p:animEffect>
                                  </p:childTnLst>
                                </p:cTn>
                              </p:par>
                              <p:par>
                                <p:cTn id="12" presetID="6" presetClass="entr" presetSubtype="32"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0" y="0"/>
            <a:ext cx="8610600"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Grp="1" noChangeAspect="1" noChangeArrowheads="1"/>
          </p:cNvPicPr>
          <p:nvPr>
            <p:ph type="pic" sz="quarter" idx="14"/>
          </p:nvPr>
        </p:nvPicPr>
        <p:blipFill>
          <a:blip r:embed="rId2" cstate="print"/>
          <a:srcRect l="4891" r="4891"/>
          <a:stretch>
            <a:fillRect/>
          </a:stretch>
        </p:blipFill>
        <p:spPr bwMode="auto">
          <a:xfrm>
            <a:off x="304800" y="1219200"/>
            <a:ext cx="1797099" cy="2463798"/>
          </a:xfrm>
          <a:prstGeom prst="rect">
            <a:avLst/>
          </a:prstGeom>
          <a:ln>
            <a:noFill/>
          </a:ln>
          <a:effectLst>
            <a:softEdge rad="112500"/>
          </a:effectLst>
        </p:spPr>
      </p:pic>
      <p:pic>
        <p:nvPicPr>
          <p:cNvPr id="21" name="Picture Placeholder 20" descr="Robert Frost.JPG"/>
          <p:cNvPicPr>
            <a:picLocks noGrp="1" noChangeAspect="1"/>
          </p:cNvPicPr>
          <p:nvPr>
            <p:ph type="pic" sz="quarter" idx="31"/>
          </p:nvPr>
        </p:nvPicPr>
        <p:blipFill>
          <a:blip r:embed="rId3" cstate="print"/>
          <a:stretch>
            <a:fillRect/>
          </a:stretch>
        </p:blipFill>
        <p:spPr>
          <a:xfrm>
            <a:off x="4438534" y="1219200"/>
            <a:ext cx="1867131" cy="2450123"/>
          </a:xfrm>
          <a:prstGeom prst="rect">
            <a:avLst/>
          </a:prstGeom>
          <a:ln>
            <a:noFill/>
          </a:ln>
          <a:effectLst>
            <a:softEdge rad="112500"/>
          </a:effectLst>
        </p:spPr>
      </p:pic>
      <p:pic>
        <p:nvPicPr>
          <p:cNvPr id="20" name="Picture Placeholder 19" descr="Robert Frost.JPG"/>
          <p:cNvPicPr>
            <a:picLocks noGrp="1" noChangeAspect="1"/>
          </p:cNvPicPr>
          <p:nvPr>
            <p:ph type="pic" sz="quarter" idx="30"/>
          </p:nvPr>
        </p:nvPicPr>
        <p:blipFill>
          <a:blip r:embed="rId4" cstate="print"/>
          <a:stretch>
            <a:fillRect/>
          </a:stretch>
        </p:blipFill>
        <p:spPr>
          <a:xfrm>
            <a:off x="2209800" y="1202804"/>
            <a:ext cx="2082800" cy="2530996"/>
          </a:xfrm>
          <a:prstGeom prst="rect">
            <a:avLst/>
          </a:prstGeom>
          <a:ln>
            <a:noFill/>
          </a:ln>
          <a:effectLst>
            <a:softEdge rad="112500"/>
          </a:effectLst>
        </p:spPr>
      </p:pic>
      <p:sp>
        <p:nvSpPr>
          <p:cNvPr id="8" name="Text Placeholder 7"/>
          <p:cNvSpPr>
            <a:spLocks noGrp="1"/>
          </p:cNvSpPr>
          <p:nvPr>
            <p:ph type="body" sz="quarter" idx="29"/>
          </p:nvPr>
        </p:nvSpPr>
        <p:spPr>
          <a:xfrm>
            <a:off x="228600" y="3810000"/>
            <a:ext cx="8382000" cy="3048000"/>
          </a:xfrm>
        </p:spPr>
        <p:txBody>
          <a:bodyPr>
            <a:normAutofit fontScale="92500" lnSpcReduction="10000"/>
          </a:bodyPr>
          <a:lstStyle/>
          <a:p>
            <a:pPr algn="l"/>
            <a:r>
              <a:rPr lang="en-US" b="1" dirty="0">
                <a:solidFill>
                  <a:srgbClr val="0070C0"/>
                </a:solidFill>
                <a:cs typeface="Aparajita" pitchFamily="34" charset="0"/>
              </a:rPr>
              <a:t>The poet's eye, in a fine frenzy rolling,</a:t>
            </a:r>
          </a:p>
          <a:p>
            <a:pPr algn="l"/>
            <a:r>
              <a:rPr lang="en-US" b="1" dirty="0">
                <a:solidFill>
                  <a:srgbClr val="0070C0"/>
                </a:solidFill>
                <a:cs typeface="Aparajita" pitchFamily="34" charset="0"/>
              </a:rPr>
              <a:t>Doth glance from heaven to earth, from earth to heaven;</a:t>
            </a:r>
          </a:p>
          <a:p>
            <a:pPr algn="l"/>
            <a:r>
              <a:rPr lang="en-US" b="1" dirty="0">
                <a:solidFill>
                  <a:srgbClr val="0070C0"/>
                </a:solidFill>
                <a:cs typeface="Aparajita" pitchFamily="34" charset="0"/>
              </a:rPr>
              <a:t>And as imagination bodies forth</a:t>
            </a:r>
          </a:p>
          <a:p>
            <a:pPr algn="l"/>
            <a:r>
              <a:rPr lang="en-US" b="1" dirty="0">
                <a:solidFill>
                  <a:srgbClr val="0070C0"/>
                </a:solidFill>
                <a:cs typeface="Aparajita" pitchFamily="34" charset="0"/>
              </a:rPr>
              <a:t>The forms of things unknown, the poet's pen</a:t>
            </a:r>
          </a:p>
          <a:p>
            <a:pPr algn="l"/>
            <a:r>
              <a:rPr lang="en-US" b="1" dirty="0">
                <a:solidFill>
                  <a:srgbClr val="0070C0"/>
                </a:solidFill>
                <a:cs typeface="Aparajita" pitchFamily="34" charset="0"/>
              </a:rPr>
              <a:t>Turns them to shapes, and gives to airy nothing </a:t>
            </a:r>
          </a:p>
          <a:p>
            <a:pPr algn="l"/>
            <a:r>
              <a:rPr lang="en-US" b="1" dirty="0">
                <a:solidFill>
                  <a:srgbClr val="0070C0"/>
                </a:solidFill>
                <a:cs typeface="Aparajita" pitchFamily="34" charset="0"/>
              </a:rPr>
              <a:t>A local habitation and a name. </a:t>
            </a:r>
          </a:p>
          <a:p>
            <a:pPr algn="l"/>
            <a:r>
              <a:rPr lang="en-US" sz="2000" b="1" dirty="0">
                <a:solidFill>
                  <a:srgbClr val="0070C0"/>
                </a:solidFill>
                <a:latin typeface="Pristina" pitchFamily="66" charset="0"/>
              </a:rPr>
              <a:t>						           William Shakespeare    </a:t>
            </a:r>
          </a:p>
        </p:txBody>
      </p:sp>
      <p:pic>
        <p:nvPicPr>
          <p:cNvPr id="24" name="Picture Placeholder 23" descr="Maya Angelou3.JPG"/>
          <p:cNvPicPr>
            <a:picLocks noGrp="1" noChangeAspect="1"/>
          </p:cNvPicPr>
          <p:nvPr>
            <p:ph type="pic" sz="quarter" idx="32"/>
          </p:nvPr>
        </p:nvPicPr>
        <p:blipFill>
          <a:blip r:embed="rId5" cstate="print"/>
          <a:srcRect l="6027" r="6027"/>
          <a:stretch>
            <a:fillRect/>
          </a:stretch>
        </p:blipFill>
        <p:spPr>
          <a:xfrm>
            <a:off x="6476999" y="1219200"/>
            <a:ext cx="1835355" cy="2438400"/>
          </a:xfrm>
          <a:prstGeom prst="rect">
            <a:avLst/>
          </a:prstGeom>
          <a:ln>
            <a:noFill/>
          </a:ln>
          <a:effectLst>
            <a:softEdge rad="112500"/>
          </a:effectLst>
        </p:spPr>
      </p:pic>
      <p:sp>
        <p:nvSpPr>
          <p:cNvPr id="25" name="TextBox 24"/>
          <p:cNvSpPr txBox="1"/>
          <p:nvPr/>
        </p:nvSpPr>
        <p:spPr>
          <a:xfrm>
            <a:off x="158866" y="3276600"/>
            <a:ext cx="2101734" cy="369332"/>
          </a:xfrm>
          <a:prstGeom prst="rect">
            <a:avLst/>
          </a:prstGeom>
          <a:noFill/>
        </p:spPr>
        <p:txBody>
          <a:bodyPr wrap="square" rtlCol="0">
            <a:spAutoFit/>
          </a:bodyPr>
          <a:lstStyle/>
          <a:p>
            <a:pPr algn="ctr"/>
            <a:r>
              <a:rPr lang="en-US" b="1" dirty="0">
                <a:solidFill>
                  <a:schemeClr val="bg1"/>
                </a:solidFill>
                <a:latin typeface="Pristina" pitchFamily="66" charset="0"/>
                <a:cs typeface="Aparajita" pitchFamily="34" charset="0"/>
              </a:rPr>
              <a:t>Langston Hughes</a:t>
            </a:r>
          </a:p>
        </p:txBody>
      </p:sp>
      <p:sp>
        <p:nvSpPr>
          <p:cNvPr id="26" name="TextBox 25"/>
          <p:cNvSpPr txBox="1"/>
          <p:nvPr/>
        </p:nvSpPr>
        <p:spPr>
          <a:xfrm>
            <a:off x="2362200" y="3276600"/>
            <a:ext cx="1828800" cy="369332"/>
          </a:xfrm>
          <a:prstGeom prst="rect">
            <a:avLst/>
          </a:prstGeom>
          <a:noFill/>
        </p:spPr>
        <p:txBody>
          <a:bodyPr wrap="square" rtlCol="0">
            <a:spAutoFit/>
          </a:bodyPr>
          <a:lstStyle/>
          <a:p>
            <a:pPr algn="ctr"/>
            <a:r>
              <a:rPr lang="en-US" b="1" dirty="0">
                <a:solidFill>
                  <a:schemeClr val="bg1"/>
                </a:solidFill>
                <a:latin typeface="Pristina" pitchFamily="66" charset="0"/>
                <a:cs typeface="Aparajita" pitchFamily="34" charset="0"/>
              </a:rPr>
              <a:t>Michele </a:t>
            </a:r>
            <a:r>
              <a:rPr lang="en-US" b="1" dirty="0" err="1">
                <a:solidFill>
                  <a:schemeClr val="bg1"/>
                </a:solidFill>
                <a:latin typeface="Pristina" pitchFamily="66" charset="0"/>
                <a:cs typeface="Aparajita" pitchFamily="34" charset="0"/>
              </a:rPr>
              <a:t>Serros</a:t>
            </a:r>
            <a:endParaRPr lang="en-US" b="1" dirty="0">
              <a:solidFill>
                <a:schemeClr val="bg1"/>
              </a:solidFill>
              <a:latin typeface="Pristina" pitchFamily="66" charset="0"/>
              <a:cs typeface="Aparajita" pitchFamily="34" charset="0"/>
            </a:endParaRPr>
          </a:p>
        </p:txBody>
      </p:sp>
      <p:sp>
        <p:nvSpPr>
          <p:cNvPr id="27" name="TextBox 26"/>
          <p:cNvSpPr txBox="1"/>
          <p:nvPr/>
        </p:nvSpPr>
        <p:spPr>
          <a:xfrm>
            <a:off x="4495800" y="3200400"/>
            <a:ext cx="1828800" cy="369332"/>
          </a:xfrm>
          <a:prstGeom prst="rect">
            <a:avLst/>
          </a:prstGeom>
          <a:noFill/>
        </p:spPr>
        <p:txBody>
          <a:bodyPr wrap="square" rtlCol="0">
            <a:spAutoFit/>
          </a:bodyPr>
          <a:lstStyle/>
          <a:p>
            <a:pPr algn="ctr"/>
            <a:r>
              <a:rPr lang="en-US" b="1" dirty="0">
                <a:solidFill>
                  <a:schemeClr val="bg1"/>
                </a:solidFill>
                <a:latin typeface="Pristina" pitchFamily="66" charset="0"/>
                <a:cs typeface="Aparajita" pitchFamily="34" charset="0"/>
              </a:rPr>
              <a:t>Roger White</a:t>
            </a:r>
          </a:p>
        </p:txBody>
      </p:sp>
      <p:sp>
        <p:nvSpPr>
          <p:cNvPr id="28" name="TextBox 27"/>
          <p:cNvSpPr txBox="1"/>
          <p:nvPr/>
        </p:nvSpPr>
        <p:spPr>
          <a:xfrm>
            <a:off x="6477000" y="3200400"/>
            <a:ext cx="1828800" cy="369332"/>
          </a:xfrm>
          <a:prstGeom prst="rect">
            <a:avLst/>
          </a:prstGeom>
          <a:noFill/>
        </p:spPr>
        <p:txBody>
          <a:bodyPr wrap="square" rtlCol="0">
            <a:spAutoFit/>
          </a:bodyPr>
          <a:lstStyle/>
          <a:p>
            <a:pPr algn="ctr"/>
            <a:r>
              <a:rPr lang="en-US" b="1" dirty="0">
                <a:solidFill>
                  <a:schemeClr val="bg1"/>
                </a:solidFill>
                <a:latin typeface="Pristina" pitchFamily="66" charset="0"/>
                <a:cs typeface="Aparajita" pitchFamily="34" charset="0"/>
              </a:rPr>
              <a:t>Maya Angelou</a:t>
            </a:r>
          </a:p>
        </p:txBody>
      </p:sp>
    </p:spTree>
    <p:extLst>
      <p:ext uri="{BB962C8B-B14F-4D97-AF65-F5344CB8AC3E}">
        <p14:creationId xmlns:p14="http://schemas.microsoft.com/office/powerpoint/2010/main" val="573751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2000"/>
                                        <p:tgtEl>
                                          <p:spTgt spid="8">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dissolve">
                                      <p:cBhvr>
                                        <p:cTn id="11" dur="2000"/>
                                        <p:tgtEl>
                                          <p:spTgt spid="8">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dissolve">
                                      <p:cBhvr>
                                        <p:cTn id="15" dur="2000"/>
                                        <p:tgtEl>
                                          <p:spTgt spid="8">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dissolve">
                                      <p:cBhvr>
                                        <p:cTn id="19" dur="2000"/>
                                        <p:tgtEl>
                                          <p:spTgt spid="8">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dissolve">
                                      <p:cBhvr>
                                        <p:cTn id="23" dur="2000"/>
                                        <p:tgtEl>
                                          <p:spTgt spid="8">
                                            <p:txEl>
                                              <p:pRg st="4" end="4"/>
                                            </p:txEl>
                                          </p:spTgt>
                                        </p:tgtEl>
                                      </p:cBhvr>
                                    </p:animEffect>
                                  </p:childTnLst>
                                </p:cTn>
                              </p:par>
                            </p:childTnLst>
                          </p:cTn>
                        </p:par>
                        <p:par>
                          <p:cTn id="24" fill="hold">
                            <p:stCondLst>
                              <p:cond delay="10000"/>
                            </p:stCondLst>
                            <p:childTnLst>
                              <p:par>
                                <p:cTn id="25" presetID="9" presetClass="entr" presetSubtype="0" fill="hold" nodeType="after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dissolve">
                                      <p:cBhvr>
                                        <p:cTn id="27" dur="2000"/>
                                        <p:tgtEl>
                                          <p:spTgt spid="8">
                                            <p:txEl>
                                              <p:pRg st="5" end="5"/>
                                            </p:txEl>
                                          </p:spTgt>
                                        </p:tgtEl>
                                      </p:cBhvr>
                                    </p:animEffect>
                                  </p:childTnLst>
                                </p:cTn>
                              </p:par>
                            </p:childTnLst>
                          </p:cTn>
                        </p:par>
                        <p:par>
                          <p:cTn id="28" fill="hold">
                            <p:stCondLst>
                              <p:cond delay="12000"/>
                            </p:stCondLst>
                            <p:childTnLst>
                              <p:par>
                                <p:cTn id="29" presetID="9" presetClass="entr" presetSubtype="0" fill="hold" nodeType="after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Effect transition="in" filter="dissolve">
                                      <p:cBhvr>
                                        <p:cTn id="31" dur="20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610600" cy="6858000"/>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
          <p:cNvSpPr>
            <a:spLocks noGrp="1"/>
          </p:cNvSpPr>
          <p:nvPr>
            <p:ph type="body" sz="quarter" idx="11"/>
          </p:nvPr>
        </p:nvSpPr>
        <p:spPr>
          <a:xfrm>
            <a:off x="4876800" y="1524000"/>
            <a:ext cx="3200400" cy="4953000"/>
          </a:xfrm>
        </p:spPr>
        <p:txBody>
          <a:bodyPr>
            <a:normAutofit fontScale="77500" lnSpcReduction="20000"/>
          </a:bodyPr>
          <a:lstStyle/>
          <a:p>
            <a:r>
              <a:rPr lang="en-US" sz="4000" b="1" dirty="0">
                <a:solidFill>
                  <a:srgbClr val="0070C0"/>
                </a:solidFill>
                <a:cs typeface="Aparajita" pitchFamily="34" charset="0"/>
              </a:rPr>
              <a:t>Creativity</a:t>
            </a:r>
          </a:p>
          <a:p>
            <a:r>
              <a:rPr lang="en-US" sz="4000" b="1" dirty="0">
                <a:solidFill>
                  <a:srgbClr val="0070C0"/>
                </a:solidFill>
                <a:cs typeface="Aparajita" pitchFamily="34" charset="0"/>
              </a:rPr>
              <a:t>requires faith.</a:t>
            </a:r>
          </a:p>
          <a:p>
            <a:endParaRPr lang="en-US" sz="4000" b="1" dirty="0">
              <a:solidFill>
                <a:srgbClr val="0070C0"/>
              </a:solidFill>
              <a:cs typeface="Aparajita" pitchFamily="34" charset="0"/>
            </a:endParaRPr>
          </a:p>
          <a:p>
            <a:r>
              <a:rPr lang="en-US" sz="4000" b="1" dirty="0">
                <a:solidFill>
                  <a:srgbClr val="0070C0"/>
                </a:solidFill>
                <a:cs typeface="Aparajita" pitchFamily="34" charset="0"/>
              </a:rPr>
              <a:t>Faith requires</a:t>
            </a:r>
          </a:p>
          <a:p>
            <a:r>
              <a:rPr lang="en-US" sz="4000" b="1" dirty="0">
                <a:solidFill>
                  <a:srgbClr val="0070C0"/>
                </a:solidFill>
                <a:cs typeface="Aparajita" pitchFamily="34" charset="0"/>
              </a:rPr>
              <a:t>that we</a:t>
            </a:r>
          </a:p>
          <a:p>
            <a:r>
              <a:rPr lang="en-US" sz="4000" b="1" dirty="0">
                <a:solidFill>
                  <a:srgbClr val="0070C0"/>
                </a:solidFill>
                <a:cs typeface="Aparajita" pitchFamily="34" charset="0"/>
              </a:rPr>
              <a:t>relinquish control.</a:t>
            </a:r>
          </a:p>
          <a:p>
            <a:pPr algn="ctr"/>
            <a:endParaRPr lang="en-US" sz="3200" b="1" dirty="0">
              <a:solidFill>
                <a:srgbClr val="0070C0"/>
              </a:solidFill>
              <a:latin typeface="Aparajita" pitchFamily="34" charset="0"/>
              <a:cs typeface="Aparajita" pitchFamily="34" charset="0"/>
            </a:endParaRPr>
          </a:p>
          <a:p>
            <a:pPr algn="ctr"/>
            <a:endParaRPr lang="en-US" sz="3200" b="1" dirty="0">
              <a:solidFill>
                <a:srgbClr val="0070C0"/>
              </a:solidFill>
              <a:latin typeface="Aparajita" pitchFamily="34" charset="0"/>
              <a:cs typeface="Aparajita" pitchFamily="34" charset="0"/>
            </a:endParaRPr>
          </a:p>
          <a:p>
            <a:pPr algn="ctr"/>
            <a:endParaRPr lang="en-US" sz="3200" b="1" dirty="0">
              <a:solidFill>
                <a:srgbClr val="0070C0"/>
              </a:solidFill>
              <a:latin typeface="Aparajita" pitchFamily="34" charset="0"/>
              <a:cs typeface="Aparajita" pitchFamily="34" charset="0"/>
            </a:endParaRPr>
          </a:p>
          <a:p>
            <a:pPr algn="ctr"/>
            <a:r>
              <a:rPr lang="en-US" sz="3200" b="1" dirty="0">
                <a:solidFill>
                  <a:srgbClr val="0070C0"/>
                </a:solidFill>
                <a:latin typeface="Pristina" pitchFamily="66" charset="0"/>
                <a:cs typeface="Aparajita" pitchFamily="34" charset="0"/>
              </a:rPr>
              <a:t>Julia Cameron</a:t>
            </a:r>
          </a:p>
        </p:txBody>
      </p:sp>
      <p:pic>
        <p:nvPicPr>
          <p:cNvPr id="6" name="j0321055.jpg"/>
          <p:cNvPicPr>
            <a:picLocks noGrp="1" noChangeAspect="1"/>
          </p:cNvPicPr>
          <p:nvPr>
            <p:ph type="pic" sz="quarter" idx="10"/>
          </p:nvPr>
        </p:nvPicPr>
        <p:blipFill>
          <a:blip r:embed="rId3" cstate="print"/>
          <a:stretch>
            <a:fillRect/>
          </a:stretch>
        </p:blipFill>
        <p:spPr>
          <a:xfrm>
            <a:off x="704850" y="647700"/>
            <a:ext cx="4171950" cy="5562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iterate type="wd">
                                    <p:tmAbs val="500"/>
                                  </p:iterate>
                                  <p:childTnLst>
                                    <p:set>
                                      <p:cBhvr>
                                        <p:cTn id="12" dur="1" fill="hold">
                                          <p:stCondLst>
                                            <p:cond delay="0"/>
                                          </p:stCondLst>
                                        </p:cTn>
                                        <p:tgtEl>
                                          <p:spTgt spid="14">
                                            <p:txEl>
                                              <p:pRg st="0" end="0"/>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0"/>
                                  </p:stCondLst>
                                  <p:iterate type="wd">
                                    <p:tmAbs val="500"/>
                                  </p:iterate>
                                  <p:childTnLst>
                                    <p:set>
                                      <p:cBhvr>
                                        <p:cTn id="15" dur="1" fill="hold">
                                          <p:stCondLst>
                                            <p:cond delay="0"/>
                                          </p:stCondLst>
                                        </p:cTn>
                                        <p:tgtEl>
                                          <p:spTgt spid="14">
                                            <p:txEl>
                                              <p:pRg st="1" end="1"/>
                                            </p:txEl>
                                          </p:spTgt>
                                        </p:tgtEl>
                                        <p:attrNameLst>
                                          <p:attrName>style.visibility</p:attrName>
                                        </p:attrNameLst>
                                      </p:cBhvr>
                                      <p:to>
                                        <p:strVal val="visible"/>
                                      </p:to>
                                    </p:set>
                                  </p:childTnLst>
                                </p:cTn>
                              </p:par>
                            </p:childTnLst>
                          </p:cTn>
                        </p:par>
                        <p:par>
                          <p:cTn id="16" fill="hold">
                            <p:stCondLst>
                              <p:cond delay="2001"/>
                            </p:stCondLst>
                            <p:childTnLst>
                              <p:par>
                                <p:cTn id="17" presetID="1" presetClass="entr" presetSubtype="0" fill="hold" nodeType="afterEffect">
                                  <p:stCondLst>
                                    <p:cond delay="0"/>
                                  </p:stCondLst>
                                  <p:iterate type="wd">
                                    <p:tmAbs val="500"/>
                                  </p:iterate>
                                  <p:childTnLst>
                                    <p:set>
                                      <p:cBhvr>
                                        <p:cTn id="18" dur="1" fill="hold">
                                          <p:stCondLst>
                                            <p:cond delay="0"/>
                                          </p:stCondLst>
                                        </p:cTn>
                                        <p:tgtEl>
                                          <p:spTgt spid="1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iterate type="wd">
                                    <p:tmAbs val="500"/>
                                  </p:iterate>
                                  <p:childTnLst>
                                    <p:set>
                                      <p:cBhvr>
                                        <p:cTn id="20" dur="1" fill="hold">
                                          <p:stCondLst>
                                            <p:cond delay="0"/>
                                          </p:stCondLst>
                                        </p:cTn>
                                        <p:tgtEl>
                                          <p:spTgt spid="14">
                                            <p:txEl>
                                              <p:pRg st="4" end="4"/>
                                            </p:txEl>
                                          </p:spTgt>
                                        </p:tgtEl>
                                        <p:attrNameLst>
                                          <p:attrName>style.visibility</p:attrName>
                                        </p:attrNameLst>
                                      </p:cBhvr>
                                      <p:to>
                                        <p:strVal val="visible"/>
                                      </p:to>
                                    </p:set>
                                  </p:childTnLst>
                                </p:cTn>
                              </p:par>
                            </p:childTnLst>
                          </p:cTn>
                        </p:par>
                        <p:par>
                          <p:cTn id="21" fill="hold">
                            <p:stCondLst>
                              <p:cond delay="2502"/>
                            </p:stCondLst>
                            <p:childTnLst>
                              <p:par>
                                <p:cTn id="22" presetID="1" presetClass="entr" presetSubtype="0" fill="hold" nodeType="afterEffect">
                                  <p:stCondLst>
                                    <p:cond delay="0"/>
                                  </p:stCondLst>
                                  <p:iterate type="wd">
                                    <p:tmAbs val="500"/>
                                  </p:iterate>
                                  <p:childTnLst>
                                    <p:set>
                                      <p:cBhvr>
                                        <p:cTn id="23" dur="1" fill="hold">
                                          <p:stCondLst>
                                            <p:cond delay="0"/>
                                          </p:stCondLst>
                                        </p:cTn>
                                        <p:tgtEl>
                                          <p:spTgt spid="14">
                                            <p:txEl>
                                              <p:pRg st="5" end="5"/>
                                            </p:txEl>
                                          </p:spTgt>
                                        </p:tgtEl>
                                        <p:attrNameLst>
                                          <p:attrName>style.visibility</p:attrName>
                                        </p:attrNameLst>
                                      </p:cBhvr>
                                      <p:to>
                                        <p:strVal val="visible"/>
                                      </p:to>
                                    </p:set>
                                  </p:childTnLst>
                                </p:cTn>
                              </p:par>
                            </p:childTnLst>
                          </p:cTn>
                        </p:par>
                        <p:par>
                          <p:cTn id="24" fill="hold">
                            <p:stCondLst>
                              <p:cond delay="3503"/>
                            </p:stCondLst>
                            <p:childTnLst>
                              <p:par>
                                <p:cTn id="25" presetID="9" presetClass="entr" presetSubtype="0" fill="hold" nodeType="afterEffect">
                                  <p:stCondLst>
                                    <p:cond delay="0"/>
                                  </p:stCondLst>
                                  <p:childTnLst>
                                    <p:set>
                                      <p:cBhvr>
                                        <p:cTn id="26" dur="1" fill="hold">
                                          <p:stCondLst>
                                            <p:cond delay="0"/>
                                          </p:stCondLst>
                                        </p:cTn>
                                        <p:tgtEl>
                                          <p:spTgt spid="14">
                                            <p:txEl>
                                              <p:pRg st="9" end="9"/>
                                            </p:txEl>
                                          </p:spTgt>
                                        </p:tgtEl>
                                        <p:attrNameLst>
                                          <p:attrName>style.visibility</p:attrName>
                                        </p:attrNameLst>
                                      </p:cBhvr>
                                      <p:to>
                                        <p:strVal val="visible"/>
                                      </p:to>
                                    </p:set>
                                    <p:animEffect transition="in" filter="dissolve">
                                      <p:cBhvr>
                                        <p:cTn id="27" dur="500"/>
                                        <p:tgtEl>
                                          <p:spTgt spid="1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8610600" cy="6858000"/>
          </a:xfrm>
          <a:prstGeom prst="rect">
            <a:avLst/>
          </a:prstGeom>
          <a:solidFill>
            <a:srgbClr val="FFFF66">
              <a:tint val="66000"/>
              <a:satMod val="1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Picasso face 1.JPG"/>
          <p:cNvPicPr>
            <a:picLocks noGrp="1" noChangeAspect="1"/>
          </p:cNvPicPr>
          <p:nvPr>
            <p:ph type="pic" sz="quarter" idx="14"/>
          </p:nvPr>
        </p:nvPicPr>
        <p:blipFill>
          <a:blip r:embed="rId2" cstate="print"/>
          <a:stretch>
            <a:fillRect/>
          </a:stretch>
        </p:blipFill>
        <p:spPr>
          <a:xfrm>
            <a:off x="228600" y="3656395"/>
            <a:ext cx="2070154" cy="2669409"/>
          </a:xfrm>
          <a:prstGeom prst="rect">
            <a:avLst/>
          </a:prstGeom>
          <a:ln>
            <a:noFill/>
          </a:ln>
          <a:effectLst>
            <a:softEdge rad="112500"/>
          </a:effectLst>
        </p:spPr>
      </p:pic>
      <p:pic>
        <p:nvPicPr>
          <p:cNvPr id="9" name="Picture Placeholder 8" descr="Picasso abstract guitar.JPG"/>
          <p:cNvPicPr>
            <a:picLocks noGrp="1" noChangeAspect="1"/>
          </p:cNvPicPr>
          <p:nvPr>
            <p:ph type="pic" sz="quarter" idx="17"/>
          </p:nvPr>
        </p:nvPicPr>
        <p:blipFill>
          <a:blip r:embed="rId3" cstate="print"/>
          <a:srcRect t="36" b="36"/>
          <a:stretch>
            <a:fillRect/>
          </a:stretch>
        </p:blipFill>
        <p:spPr>
          <a:prstGeom prst="rect">
            <a:avLst/>
          </a:prstGeom>
          <a:ln>
            <a:noFill/>
          </a:ln>
          <a:effectLst>
            <a:softEdge rad="112500"/>
          </a:effectLst>
        </p:spPr>
      </p:pic>
      <p:pic>
        <p:nvPicPr>
          <p:cNvPr id="11" name="Picture Placeholder 10" descr="Picasso landscape1.JPG"/>
          <p:cNvPicPr>
            <a:picLocks noGrp="1" noChangeAspect="1"/>
          </p:cNvPicPr>
          <p:nvPr>
            <p:ph type="pic" sz="quarter" idx="28"/>
          </p:nvPr>
        </p:nvPicPr>
        <p:blipFill>
          <a:blip r:embed="rId4" cstate="print"/>
          <a:srcRect l="5849" r="5849"/>
          <a:stretch>
            <a:fillRect/>
          </a:stretch>
        </p:blipFill>
        <p:spPr>
          <a:xfrm>
            <a:off x="3124200" y="4495800"/>
            <a:ext cx="2743200" cy="2057400"/>
          </a:xfrm>
          <a:prstGeom prst="rect">
            <a:avLst/>
          </a:prstGeom>
          <a:ln>
            <a:noFill/>
          </a:ln>
          <a:effectLst>
            <a:softEdge rad="112500"/>
          </a:effectLst>
        </p:spPr>
      </p:pic>
      <p:sp>
        <p:nvSpPr>
          <p:cNvPr id="7" name="TextBox 6"/>
          <p:cNvSpPr txBox="1"/>
          <p:nvPr/>
        </p:nvSpPr>
        <p:spPr>
          <a:xfrm>
            <a:off x="152400" y="548103"/>
            <a:ext cx="2133600" cy="2677656"/>
          </a:xfrm>
          <a:prstGeom prst="rect">
            <a:avLst/>
          </a:prstGeom>
          <a:noFill/>
        </p:spPr>
        <p:txBody>
          <a:bodyPr wrap="square" rtlCol="0">
            <a:spAutoFit/>
          </a:bodyPr>
          <a:lstStyle/>
          <a:p>
            <a:pPr algn="ctr"/>
            <a:r>
              <a:rPr lang="en-US" sz="2800" b="1" dirty="0">
                <a:solidFill>
                  <a:srgbClr val="0066FF"/>
                </a:solidFill>
                <a:cs typeface="Aparajita" pitchFamily="34" charset="0"/>
              </a:rPr>
              <a:t>Art washes away from the soul the dust of everyday life. </a:t>
            </a:r>
          </a:p>
        </p:txBody>
      </p:sp>
      <p:sp>
        <p:nvSpPr>
          <p:cNvPr id="8" name="TextBox 7"/>
          <p:cNvSpPr txBox="1"/>
          <p:nvPr/>
        </p:nvSpPr>
        <p:spPr>
          <a:xfrm>
            <a:off x="5943600" y="5257800"/>
            <a:ext cx="1981200" cy="523220"/>
          </a:xfrm>
          <a:prstGeom prst="rect">
            <a:avLst/>
          </a:prstGeom>
          <a:noFill/>
        </p:spPr>
        <p:txBody>
          <a:bodyPr wrap="square" rtlCol="0">
            <a:spAutoFit/>
          </a:bodyPr>
          <a:lstStyle/>
          <a:p>
            <a:pPr algn="ctr"/>
            <a:r>
              <a:rPr lang="en-US" sz="2800" b="1" dirty="0">
                <a:solidFill>
                  <a:srgbClr val="0066FF"/>
                </a:solidFill>
                <a:latin typeface="Pristina" pitchFamily="66" charset="0"/>
              </a:rPr>
              <a:t>Pablo Picasso</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2000"/>
                                        <p:tgtEl>
                                          <p:spTgt spid="7">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par>
                          <p:cTn id="11" fill="hold">
                            <p:stCondLst>
                              <p:cond delay="2000"/>
                            </p:stCondLst>
                            <p:childTnLst>
                              <p:par>
                                <p:cTn id="12" presetID="21" presetClass="entr" presetSubtype="1"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heel(1)">
                                      <p:cBhvr>
                                        <p:cTn id="14" dur="2000"/>
                                        <p:tgtEl>
                                          <p:spTgt spid="10"/>
                                        </p:tgtEl>
                                      </p:cBhvr>
                                    </p:animEffect>
                                  </p:childTnLst>
                                </p:cTn>
                              </p:par>
                            </p:childTnLst>
                          </p:cTn>
                        </p:par>
                        <p:par>
                          <p:cTn id="15" fill="hold">
                            <p:stCondLst>
                              <p:cond delay="4000"/>
                            </p:stCondLst>
                            <p:childTnLst>
                              <p:par>
                                <p:cTn id="16" presetID="21" presetClass="entr" presetSubtype="1"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2000"/>
                                        <p:tgtEl>
                                          <p:spTgt spid="11"/>
                                        </p:tgtEl>
                                      </p:cBhvr>
                                    </p:animEffect>
                                  </p:childTnLst>
                                </p:cTn>
                              </p:par>
                            </p:childTnLst>
                          </p:cTn>
                        </p:par>
                        <p:par>
                          <p:cTn id="19" fill="hold">
                            <p:stCondLst>
                              <p:cond delay="6000"/>
                            </p:stCondLst>
                            <p:childTnLst>
                              <p:par>
                                <p:cTn id="20" presetID="9" presetClass="entr" presetSubtype="0" fill="hold"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dissolve">
                                      <p:cBhvr>
                                        <p:cTn id="2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body" sz="quarter" idx="10"/>
          </p:nvPr>
        </p:nvSpPr>
        <p:spPr>
          <a:xfrm>
            <a:off x="228600" y="5257800"/>
            <a:ext cx="8686800" cy="1600200"/>
          </a:xfrm>
        </p:spPr>
        <p:txBody>
          <a:bodyPr/>
          <a:lstStyle/>
          <a:p>
            <a:pPr algn="ctr"/>
            <a:r>
              <a:rPr lang="en-US" sz="2400" b="1" dirty="0">
                <a:cs typeface="Aparajita" pitchFamily="34" charset="0"/>
              </a:rPr>
              <a:t>All true art must help the soul to realize its inner self...</a:t>
            </a:r>
          </a:p>
          <a:p>
            <a:pPr algn="ctr"/>
            <a:r>
              <a:rPr lang="en-US" sz="2400" b="1" dirty="0">
                <a:cs typeface="Aparajita" pitchFamily="34" charset="0"/>
              </a:rPr>
              <a:t>true art must be evidence of the happiness,</a:t>
            </a:r>
          </a:p>
          <a:p>
            <a:pPr algn="ctr"/>
            <a:r>
              <a:rPr lang="en-US" sz="2400" b="1" dirty="0">
                <a:cs typeface="Aparajita" pitchFamily="34" charset="0"/>
              </a:rPr>
              <a:t>contentment, and purity of its authors</a:t>
            </a:r>
            <a:r>
              <a:rPr lang="en-US" sz="2400" b="1" dirty="0"/>
              <a:t>.</a:t>
            </a:r>
            <a:endParaRPr lang="en-US" sz="2400" b="1" dirty="0">
              <a:cs typeface="Aparajita" pitchFamily="34" charset="0"/>
            </a:endParaRPr>
          </a:p>
        </p:txBody>
      </p:sp>
      <p:sp>
        <p:nvSpPr>
          <p:cNvPr id="7" name="Rectangle 6"/>
          <p:cNvSpPr>
            <a:spLocks noGrp="1"/>
          </p:cNvSpPr>
          <p:nvPr>
            <p:ph type="body" sz="quarter" idx="15"/>
          </p:nvPr>
        </p:nvSpPr>
        <p:spPr>
          <a:xfrm>
            <a:off x="7543800" y="4114800"/>
            <a:ext cx="1295400" cy="571500"/>
          </a:xfrm>
        </p:spPr>
        <p:txBody>
          <a:bodyPr>
            <a:noAutofit/>
          </a:bodyPr>
          <a:lstStyle/>
          <a:p>
            <a:pPr algn="ctr"/>
            <a:endParaRPr lang="en-US" sz="2400" b="1" dirty="0">
              <a:latin typeface="Pristina" pitchFamily="66" charset="0"/>
              <a:cs typeface="Aparajita" pitchFamily="34" charset="0"/>
            </a:endParaRPr>
          </a:p>
          <a:p>
            <a:pPr algn="ctr"/>
            <a:r>
              <a:rPr lang="en-US" sz="2400" b="1" dirty="0">
                <a:latin typeface="Pristina" pitchFamily="66" charset="0"/>
                <a:cs typeface="Aparajita" pitchFamily="34" charset="0"/>
              </a:rPr>
              <a:t>Gandhi</a:t>
            </a:r>
          </a:p>
        </p:txBody>
      </p:sp>
      <p:pic>
        <p:nvPicPr>
          <p:cNvPr id="10" name="Picture Placeholder 9" descr="art of the soul.JPG"/>
          <p:cNvPicPr>
            <a:picLocks noGrp="1" noChangeAspect="1"/>
          </p:cNvPicPr>
          <p:nvPr>
            <p:ph type="pic" sz="quarter" idx="11"/>
          </p:nvPr>
        </p:nvPicPr>
        <p:blipFill>
          <a:blip r:embed="rId3" cstate="print"/>
          <a:srcRect l="1464" r="1464"/>
          <a:stretch>
            <a:fillRect/>
          </a:stretch>
        </p:blipFill>
        <p:spPr>
          <a:xfrm>
            <a:off x="152400" y="152400"/>
            <a:ext cx="7007430" cy="51816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dissolve">
                                      <p:cBhvr>
                                        <p:cTn id="12" dur="2000"/>
                                        <p:tgtEl>
                                          <p:spTgt spid="2">
                                            <p:txEl>
                                              <p:pRg st="0" end="0"/>
                                            </p:txEl>
                                          </p:spTgt>
                                        </p:tgtEl>
                                      </p:cBhvr>
                                    </p:animEffect>
                                  </p:childTnLst>
                                </p:cTn>
                              </p:par>
                            </p:childTnLst>
                          </p:cTn>
                        </p:par>
                        <p:par>
                          <p:cTn id="13" fill="hold">
                            <p:stCondLst>
                              <p:cond delay="2500"/>
                            </p:stCondLst>
                            <p:childTnLst>
                              <p:par>
                                <p:cTn id="14" presetID="9" presetClass="entr" presetSubtype="0"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dissolve">
                                      <p:cBhvr>
                                        <p:cTn id="16" dur="2000"/>
                                        <p:tgtEl>
                                          <p:spTgt spid="2">
                                            <p:txEl>
                                              <p:pRg st="1" end="1"/>
                                            </p:txEl>
                                          </p:spTgt>
                                        </p:tgtEl>
                                      </p:cBhvr>
                                    </p:animEffect>
                                  </p:childTnLst>
                                </p:cTn>
                              </p:par>
                            </p:childTnLst>
                          </p:cTn>
                        </p:par>
                        <p:par>
                          <p:cTn id="17" fill="hold">
                            <p:stCondLst>
                              <p:cond delay="4500"/>
                            </p:stCondLst>
                            <p:childTnLst>
                              <p:par>
                                <p:cTn id="18" presetID="9" presetClass="entr" presetSubtype="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dissolve">
                                      <p:cBhvr>
                                        <p:cTn id="20" dur="2000"/>
                                        <p:tgtEl>
                                          <p:spTgt spid="2">
                                            <p:txEl>
                                              <p:pRg st="2" end="2"/>
                                            </p:txEl>
                                          </p:spTgt>
                                        </p:tgtEl>
                                      </p:cBhvr>
                                    </p:animEffect>
                                  </p:childTnLst>
                                </p:cTn>
                              </p:par>
                            </p:childTnLst>
                          </p:cTn>
                        </p:par>
                        <p:par>
                          <p:cTn id="21" fill="hold">
                            <p:stCondLst>
                              <p:cond delay="6500"/>
                            </p:stCondLst>
                            <p:childTnLst>
                              <p:par>
                                <p:cTn id="22" presetID="9" presetClass="entr" presetSubtype="0" fill="hold" nodeType="after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dissolve">
                                      <p:cBhvr>
                                        <p:cTn id="24"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garden of joy.JPG"/>
          <p:cNvPicPr>
            <a:picLocks noGrp="1" noChangeAspect="1"/>
          </p:cNvPicPr>
          <p:nvPr>
            <p:ph type="pic" sz="quarter" idx="10"/>
          </p:nvPr>
        </p:nvPicPr>
        <p:blipFill>
          <a:blip r:embed="rId2" cstate="print"/>
          <a:srcRect l="5556" r="5556"/>
          <a:stretch>
            <a:fillRect/>
          </a:stretch>
        </p:blipFill>
        <p:spPr>
          <a:xfrm>
            <a:off x="1148893" y="294590"/>
            <a:ext cx="6312813" cy="4734610"/>
          </a:xfrm>
          <a:prstGeom prst="rect">
            <a:avLst/>
          </a:prstGeom>
          <a:ln>
            <a:noFill/>
          </a:ln>
          <a:effectLst>
            <a:softEdge rad="112500"/>
          </a:effectLst>
        </p:spPr>
      </p:pic>
      <p:sp>
        <p:nvSpPr>
          <p:cNvPr id="3" name="Text Placeholder 2"/>
          <p:cNvSpPr>
            <a:spLocks noGrp="1"/>
          </p:cNvSpPr>
          <p:nvPr>
            <p:ph type="body" sz="quarter" idx="11"/>
          </p:nvPr>
        </p:nvSpPr>
        <p:spPr>
          <a:xfrm>
            <a:off x="533400" y="5029200"/>
            <a:ext cx="7467600" cy="1676400"/>
          </a:xfrm>
        </p:spPr>
        <p:txBody>
          <a:bodyPr>
            <a:normAutofit fontScale="92500" lnSpcReduction="10000"/>
          </a:bodyPr>
          <a:lstStyle/>
          <a:p>
            <a:r>
              <a:rPr lang="en-US" b="1" dirty="0">
                <a:solidFill>
                  <a:schemeClr val="bg2"/>
                </a:solidFill>
              </a:rPr>
              <a:t>...an appreciation of beauty is one of the spiritual forces that lifts us to higher realms of existence. To strengthen this power of attraction it is beneficial for the friends to be exposed to various forms of art. </a:t>
            </a:r>
          </a:p>
          <a:p>
            <a:r>
              <a:rPr lang="en-US" b="1" dirty="0">
                <a:solidFill>
                  <a:schemeClr val="bg2"/>
                </a:solidFill>
                <a:latin typeface="Pristina" pitchFamily="66" charset="0"/>
              </a:rPr>
              <a:t> The </a:t>
            </a:r>
            <a:r>
              <a:rPr lang="en-US" b="1" dirty="0" err="1">
                <a:solidFill>
                  <a:schemeClr val="bg2"/>
                </a:solidFill>
                <a:latin typeface="Pristina" pitchFamily="66" charset="0"/>
              </a:rPr>
              <a:t>Bahá’í</a:t>
            </a:r>
            <a:r>
              <a:rPr lang="en-US" b="1" dirty="0">
                <a:solidFill>
                  <a:schemeClr val="bg2"/>
                </a:solidFill>
                <a:latin typeface="Pristina" pitchFamily="66" charset="0"/>
              </a:rPr>
              <a:t> International Teaching Centre</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2"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Goddess by Bonnie Wilder.jpg"/>
          <p:cNvPicPr>
            <a:picLocks noGrp="1" noChangeAspect="1"/>
          </p:cNvPicPr>
          <p:nvPr>
            <p:ph type="pic" sz="quarter" idx="10"/>
          </p:nvPr>
        </p:nvPicPr>
        <p:blipFill>
          <a:blip r:embed="rId3" cstate="print"/>
          <a:srcRect l="6394" r="6394"/>
          <a:stretch>
            <a:fillRect/>
          </a:stretch>
        </p:blipFill>
        <p:spPr>
          <a:xfrm>
            <a:off x="990600" y="304800"/>
            <a:ext cx="6934200" cy="5200650"/>
          </a:xfrm>
          <a:prstGeom prst="rect">
            <a:avLst/>
          </a:prstGeom>
          <a:ln w="127000" cap="sq">
            <a:solidFill>
              <a:schemeClr val="tx2">
                <a:lumMod val="60000"/>
                <a:lumOff val="40000"/>
              </a:schemeClr>
            </a:solidFill>
            <a:miter lim="800000"/>
          </a:ln>
          <a:effectLst>
            <a:outerShdw blurRad="57150" dist="50800" dir="2700000" algn="tl" rotWithShape="0">
              <a:srgbClr val="000000">
                <a:alpha val="40000"/>
              </a:srgbClr>
            </a:outerShdw>
          </a:effectLst>
        </p:spPr>
      </p:pic>
      <p:sp>
        <p:nvSpPr>
          <p:cNvPr id="3" name="Text Placeholder 2"/>
          <p:cNvSpPr>
            <a:spLocks noGrp="1"/>
          </p:cNvSpPr>
          <p:nvPr>
            <p:ph type="body" sz="quarter" idx="11"/>
          </p:nvPr>
        </p:nvSpPr>
        <p:spPr>
          <a:xfrm>
            <a:off x="838200" y="5638800"/>
            <a:ext cx="7239000" cy="990600"/>
          </a:xfrm>
          <a:solidFill>
            <a:schemeClr val="accent6"/>
          </a:solidFill>
        </p:spPr>
        <p:txBody>
          <a:bodyPr>
            <a:normAutofit/>
          </a:bodyPr>
          <a:lstStyle/>
          <a:p>
            <a:pPr algn="ctr"/>
            <a:r>
              <a:rPr lang="en-US" b="1" dirty="0">
                <a:solidFill>
                  <a:schemeClr val="tx1"/>
                </a:solidFill>
              </a:rPr>
              <a:t>...arts, crafts and sciences uplift the world of being,</a:t>
            </a:r>
          </a:p>
          <a:p>
            <a:pPr algn="ctr"/>
            <a:r>
              <a:rPr lang="en-US" b="1" dirty="0">
                <a:solidFill>
                  <a:schemeClr val="tx1"/>
                </a:solidFill>
              </a:rPr>
              <a:t>and are conducive to its exaltation</a:t>
            </a:r>
            <a:r>
              <a:rPr lang="en-US" dirty="0">
                <a:solidFill>
                  <a:schemeClr val="tx1"/>
                </a:solidFill>
              </a:rPr>
              <a:t>. </a:t>
            </a:r>
            <a:r>
              <a:rPr lang="en-US" sz="2000" dirty="0">
                <a:solidFill>
                  <a:schemeClr val="tx1"/>
                </a:solidFill>
              </a:rPr>
              <a:t>~ </a:t>
            </a:r>
            <a:r>
              <a:rPr lang="en-US" sz="2000" b="1" dirty="0" err="1">
                <a:solidFill>
                  <a:schemeClr val="tx1"/>
                </a:solidFill>
                <a:latin typeface="Pristina" pitchFamily="66" charset="0"/>
                <a:ea typeface="Brush Script MT" panose="03060802040406070304" pitchFamily="66" charset="-122"/>
                <a:cs typeface="Brush Script MT" panose="03060802040406070304" pitchFamily="66" charset="-122"/>
              </a:rPr>
              <a:t>Bahá’u’lláh</a:t>
            </a:r>
            <a:endParaRPr lang="en-US" sz="2000" b="1" dirty="0">
              <a:solidFill>
                <a:schemeClr val="tx1"/>
              </a:solidFill>
              <a:latin typeface="Pristina" pitchFamily="66" charset="0"/>
              <a:ea typeface="Brush Script MT" panose="03060802040406070304" pitchFamily="66" charset="-122"/>
              <a:cs typeface="Brush Script MT" panose="03060802040406070304" pitchFamily="66" charset="-122"/>
            </a:endParaRPr>
          </a:p>
          <a:p>
            <a:pPr algn="ctr"/>
            <a:endParaRPr lang="en-US" dirty="0">
              <a:solidFill>
                <a:schemeClr val="tx1"/>
              </a:solidFill>
              <a:latin typeface="Bahnschrift Light Condensed" pitchFamily="34" charset="0"/>
            </a:endParaRPr>
          </a:p>
          <a:p>
            <a:endParaRPr lang="en-US" dirty="0"/>
          </a:p>
        </p:txBody>
      </p:sp>
      <p:pic>
        <p:nvPicPr>
          <p:cNvPr id="7" name="01 Bajor_Gentle Images.m4a">
            <a:hlinkClick r:id="" action="ppaction://media"/>
          </p:cNvPr>
          <p:cNvPicPr>
            <a:picLocks noRot="1" noChangeAspect="1"/>
          </p:cNvPicPr>
          <p:nvPr>
            <a:audioFile r:link="rId1"/>
          </p:nvPr>
        </p:nvPicPr>
        <p:blipFill>
          <a:blip r:embed="rId4" cstate="print"/>
          <a:stretch>
            <a:fillRect/>
          </a:stretch>
        </p:blipFill>
        <p:spPr>
          <a:xfrm>
            <a:off x="4419600" y="3276600"/>
            <a:ext cx="304800" cy="304800"/>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vertical)">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1000"/>
                                        <p:tgtEl>
                                          <p:spTgt spid="3">
                                            <p:txEl>
                                              <p:pRg st="0" end="0"/>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14" repeatCount="indefinite"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 name="Picture Placeholder 3" descr="spiritual force.JPG"/>
          <p:cNvPicPr>
            <a:picLocks noGrp="1" noChangeAspect="1"/>
          </p:cNvPicPr>
          <p:nvPr>
            <p:ph type="pic" sz="quarter" idx="10"/>
          </p:nvPr>
        </p:nvPicPr>
        <p:blipFill>
          <a:blip r:embed="rId2" cstate="print"/>
          <a:srcRect t="11855" b="11855"/>
          <a:stretch>
            <a:fillRect/>
          </a:stretch>
        </p:blipFill>
        <p:spPr>
          <a:xfrm>
            <a:off x="914400" y="381000"/>
            <a:ext cx="6629400" cy="4972050"/>
          </a:xfrm>
          <a:prstGeom prst="rect">
            <a:avLst/>
          </a:prstGeom>
          <a:ln>
            <a:noFill/>
          </a:ln>
          <a:effectLst>
            <a:softEdge rad="112500"/>
          </a:effectLst>
        </p:spPr>
      </p:pic>
      <p:sp>
        <p:nvSpPr>
          <p:cNvPr id="3" name="Text Placeholder 2"/>
          <p:cNvSpPr>
            <a:spLocks noGrp="1"/>
          </p:cNvSpPr>
          <p:nvPr>
            <p:ph type="body" sz="quarter" idx="11"/>
          </p:nvPr>
        </p:nvSpPr>
        <p:spPr>
          <a:xfrm>
            <a:off x="533400" y="5334000"/>
            <a:ext cx="7467600" cy="1371600"/>
          </a:xfrm>
        </p:spPr>
        <p:txBody>
          <a:bodyPr>
            <a:normAutofit/>
          </a:bodyPr>
          <a:lstStyle/>
          <a:p>
            <a:pPr algn="ctr"/>
            <a:r>
              <a:rPr lang="en-US" sz="2600" b="1" dirty="0">
                <a:solidFill>
                  <a:schemeClr val="accent6">
                    <a:lumMod val="75000"/>
                  </a:schemeClr>
                </a:solidFill>
                <a:cs typeface="Aparajita" pitchFamily="34" charset="0"/>
              </a:rPr>
              <a:t>Every creative process demands great concentration of the artist</a:t>
            </a:r>
            <a:r>
              <a:rPr lang="en-US" sz="2600" b="1" dirty="0">
                <a:solidFill>
                  <a:schemeClr val="accent6">
                    <a:lumMod val="75000"/>
                  </a:schemeClr>
                </a:solidFill>
                <a:cs typeface="Aparajita" pitchFamily="34" charset="0"/>
                <a:sym typeface="WP TypographicSymbols"/>
              </a:rPr>
              <a:t>’</a:t>
            </a:r>
            <a:r>
              <a:rPr lang="en-US" sz="2600" b="1" dirty="0">
                <a:solidFill>
                  <a:schemeClr val="accent6">
                    <a:lumMod val="75000"/>
                  </a:schemeClr>
                </a:solidFill>
                <a:cs typeface="Aparajita" pitchFamily="34" charset="0"/>
              </a:rPr>
              <a:t>s spiritual forces</a:t>
            </a:r>
            <a:r>
              <a:rPr lang="en-US" sz="2600" b="1" dirty="0">
                <a:solidFill>
                  <a:schemeClr val="accent6">
                    <a:lumMod val="75000"/>
                  </a:schemeClr>
                </a:solidFill>
              </a:rPr>
              <a:t>. </a:t>
            </a:r>
          </a:p>
          <a:p>
            <a:pPr algn="ctr"/>
            <a:r>
              <a:rPr lang="en-US" sz="2600" b="1" dirty="0">
                <a:solidFill>
                  <a:schemeClr val="accent6">
                    <a:lumMod val="75000"/>
                  </a:schemeClr>
                </a:solidFill>
                <a:latin typeface="Pristina" pitchFamily="66" charset="0"/>
              </a:rPr>
              <a:t>Konstantin Stanislavski</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1000"/>
                                        <p:tgtEl>
                                          <p:spTgt spid="3">
                                            <p:txEl>
                                              <p:pRg st="1" end="1"/>
                                            </p:txEl>
                                          </p:spTgt>
                                        </p:tgtEl>
                                      </p:cBhvr>
                                    </p:animEffect>
                                  </p:childTnLst>
                                </p:cTn>
                              </p:par>
                              <p:par>
                                <p:cTn id="12" presetID="6" presetClass="entr" presetSubtype="1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8610600"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 name="Text Placeholder 2"/>
          <p:cNvSpPr>
            <a:spLocks noGrp="1"/>
          </p:cNvSpPr>
          <p:nvPr>
            <p:ph type="body" sz="quarter" idx="14"/>
          </p:nvPr>
        </p:nvSpPr>
        <p:spPr>
          <a:xfrm>
            <a:off x="685800" y="5105400"/>
            <a:ext cx="3429000" cy="1371600"/>
          </a:xfrm>
        </p:spPr>
        <p:txBody>
          <a:bodyPr>
            <a:noAutofit/>
          </a:bodyPr>
          <a:lstStyle/>
          <a:p>
            <a:pPr algn="ctr"/>
            <a:r>
              <a:rPr lang="en-US" sz="2400" b="1" dirty="0">
                <a:solidFill>
                  <a:schemeClr val="tx1">
                    <a:lumMod val="50000"/>
                    <a:lumOff val="50000"/>
                  </a:schemeClr>
                </a:solidFill>
                <a:cs typeface="Aparajita" pitchFamily="34" charset="0"/>
              </a:rPr>
              <a:t>Dance comes through the eyes, then the mind</a:t>
            </a:r>
          </a:p>
        </p:txBody>
      </p:sp>
      <p:sp>
        <p:nvSpPr>
          <p:cNvPr id="6" name="Text Placeholder 5"/>
          <p:cNvSpPr>
            <a:spLocks noGrp="1"/>
          </p:cNvSpPr>
          <p:nvPr>
            <p:ph type="body" sz="quarter" idx="15"/>
          </p:nvPr>
        </p:nvSpPr>
        <p:spPr>
          <a:xfrm>
            <a:off x="4494622" y="5181600"/>
            <a:ext cx="3125377" cy="1143000"/>
          </a:xfrm>
        </p:spPr>
        <p:txBody>
          <a:bodyPr>
            <a:normAutofit fontScale="85000" lnSpcReduction="20000"/>
          </a:bodyPr>
          <a:lstStyle/>
          <a:p>
            <a:pPr algn="ctr"/>
            <a:r>
              <a:rPr lang="en-US" sz="3100" b="1" dirty="0">
                <a:solidFill>
                  <a:schemeClr val="tx1">
                    <a:lumMod val="50000"/>
                    <a:lumOff val="50000"/>
                  </a:schemeClr>
                </a:solidFill>
                <a:cs typeface="Aparajita" pitchFamily="34" charset="0"/>
              </a:rPr>
              <a:t>and into the heart. </a:t>
            </a:r>
          </a:p>
          <a:p>
            <a:pPr algn="ctr"/>
            <a:endParaRPr lang="en-US" sz="2800" b="1" dirty="0">
              <a:solidFill>
                <a:schemeClr val="tx1">
                  <a:lumMod val="50000"/>
                  <a:lumOff val="50000"/>
                </a:schemeClr>
              </a:solidFill>
              <a:latin typeface="Pristina" pitchFamily="66" charset="0"/>
            </a:endParaRPr>
          </a:p>
          <a:p>
            <a:pPr algn="ctr"/>
            <a:r>
              <a:rPr lang="en-US" sz="2800" b="1" dirty="0">
                <a:solidFill>
                  <a:schemeClr val="tx1">
                    <a:lumMod val="50000"/>
                    <a:lumOff val="50000"/>
                  </a:schemeClr>
                </a:solidFill>
                <a:latin typeface="Pristina" pitchFamily="66" charset="0"/>
              </a:rPr>
              <a:t>Bill T. Jones</a:t>
            </a:r>
          </a:p>
          <a:p>
            <a:endParaRPr lang="en-US" dirty="0"/>
          </a:p>
        </p:txBody>
      </p:sp>
      <p:pic>
        <p:nvPicPr>
          <p:cNvPr id="12" name="Picture Placeholder 11" descr="Dancers 1.JPG"/>
          <p:cNvPicPr>
            <a:picLocks noGrp="1" noChangeAspect="1"/>
          </p:cNvPicPr>
          <p:nvPr>
            <p:ph type="pic" sz="quarter" idx="10"/>
          </p:nvPr>
        </p:nvPicPr>
        <p:blipFill>
          <a:blip r:embed="rId2" cstate="print"/>
          <a:srcRect l="20670" r="20670"/>
          <a:stretch>
            <a:fillRect/>
          </a:stretch>
        </p:blipFill>
        <p:spPr>
          <a:prstGeom prst="rect">
            <a:avLst/>
          </a:prstGeom>
          <a:ln>
            <a:noFill/>
          </a:ln>
          <a:effectLst>
            <a:softEdge rad="112500"/>
          </a:effectLst>
        </p:spPr>
      </p:pic>
      <p:pic>
        <p:nvPicPr>
          <p:cNvPr id="11" name="Picture Placeholder 10" descr="Dancers 2.JPG"/>
          <p:cNvPicPr>
            <a:picLocks noGrp="1" noChangeAspect="1"/>
          </p:cNvPicPr>
          <p:nvPr>
            <p:ph type="pic" sz="quarter" idx="11"/>
          </p:nvPr>
        </p:nvPicPr>
        <p:blipFill>
          <a:blip r:embed="rId3" cstate="print"/>
          <a:srcRect l="12936" r="12936"/>
          <a:stretch>
            <a:fillRect/>
          </a:stretch>
        </p:blipFill>
        <p:spPr>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2000"/>
                                        <p:tgtEl>
                                          <p:spTgt spid="6">
                                            <p:txEl>
                                              <p:pRg st="0" end="0"/>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dissolve">
                                      <p:cBhvr>
                                        <p:cTn id="15"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610600" cy="6858000"/>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8"/>
          <p:cNvSpPr>
            <a:spLocks noGrp="1"/>
          </p:cNvSpPr>
          <p:nvPr>
            <p:ph type="body" sz="quarter" idx="13"/>
          </p:nvPr>
        </p:nvSpPr>
        <p:spPr>
          <a:xfrm>
            <a:off x="762000" y="4953000"/>
            <a:ext cx="7010400" cy="1295400"/>
          </a:xfrm>
        </p:spPr>
        <p:txBody>
          <a:bodyPr/>
          <a:lstStyle/>
          <a:p>
            <a:pPr algn="just"/>
            <a:r>
              <a:rPr lang="en-US" sz="2800" b="1" dirty="0">
                <a:solidFill>
                  <a:srgbClr val="0066FF"/>
                </a:solidFill>
                <a:cs typeface="Aparajita" pitchFamily="34" charset="0"/>
              </a:rPr>
              <a:t>Art is a collaboration between God and the artist, and the less the artist does the better.</a:t>
            </a:r>
          </a:p>
        </p:txBody>
      </p:sp>
      <p:pic>
        <p:nvPicPr>
          <p:cNvPr id="5" name="j0321101.jpg"/>
          <p:cNvPicPr>
            <a:picLocks noGrp="1" noChangeAspect="1"/>
          </p:cNvPicPr>
          <p:nvPr>
            <p:ph type="pic" sz="quarter" idx="11"/>
          </p:nvPr>
        </p:nvPicPr>
        <p:blipFill>
          <a:blip r:embed="rId3" cstate="print"/>
          <a:stretch>
            <a:fillRect/>
          </a:stretch>
        </p:blipFill>
        <p:spPr>
          <a:xfrm>
            <a:off x="1898869" y="304800"/>
            <a:ext cx="5212475" cy="3429000"/>
          </a:xfrm>
          <a:prstGeom prst="rect">
            <a:avLst/>
          </a:prstGeom>
          <a:solidFill>
            <a:srgbClr val="FFFFFF">
              <a:shade val="85000"/>
            </a:srgbClr>
          </a:solidFill>
          <a:ln w="88900" cap="sq">
            <a:solidFill>
              <a:schemeClr val="accent6">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3">
            <a:schemeClr val="lt1"/>
          </a:lnRef>
          <a:fillRef idx="1">
            <a:schemeClr val="accent1"/>
          </a:fillRef>
          <a:effectRef idx="1">
            <a:schemeClr val="accent1"/>
          </a:effectRef>
          <a:fontRef idx="minor">
            <a:schemeClr val="lt1"/>
          </a:fontRef>
        </p:style>
      </p:pic>
      <p:pic>
        <p:nvPicPr>
          <p:cNvPr id="4" name="j0341706.jpg"/>
          <p:cNvPicPr>
            <a:picLocks noGrp="1" noChangeAspect="1"/>
          </p:cNvPicPr>
          <p:nvPr>
            <p:ph type="pic" sz="quarter" idx="12"/>
          </p:nvPr>
        </p:nvPicPr>
        <p:blipFill>
          <a:blip r:embed="rId4" cstate="print"/>
          <a:stretch>
            <a:fillRect/>
          </a:stretch>
        </p:blipFill>
        <p:spPr>
          <a:xfrm rot="673808">
            <a:off x="5919583" y="2500391"/>
            <a:ext cx="1641591" cy="2262361"/>
          </a:xfrm>
          <a:prstGeom prst="rect">
            <a:avLst/>
          </a:prstGeom>
          <a:solidFill>
            <a:srgbClr val="FFFFFF">
              <a:shade val="85000"/>
            </a:srgbClr>
          </a:solidFill>
          <a:ln w="190500" cap="rnd">
            <a:solidFill>
              <a:srgbClr val="0070C0"/>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style>
          <a:lnRef idx="3">
            <a:schemeClr val="lt1"/>
          </a:lnRef>
          <a:fillRef idx="1">
            <a:schemeClr val="accent1"/>
          </a:fillRef>
          <a:effectRef idx="1">
            <a:schemeClr val="accent1"/>
          </a:effectRef>
          <a:fontRef idx="minor">
            <a:schemeClr val="lt1"/>
          </a:fontRef>
        </p:style>
      </p:pic>
      <p:sp>
        <p:nvSpPr>
          <p:cNvPr id="6" name="TextBox 5"/>
          <p:cNvSpPr txBox="1"/>
          <p:nvPr/>
        </p:nvSpPr>
        <p:spPr>
          <a:xfrm>
            <a:off x="5715000" y="6019800"/>
            <a:ext cx="1905000" cy="523220"/>
          </a:xfrm>
          <a:prstGeom prst="rect">
            <a:avLst/>
          </a:prstGeom>
          <a:noFill/>
        </p:spPr>
        <p:txBody>
          <a:bodyPr wrap="square" rtlCol="0">
            <a:spAutoFit/>
          </a:bodyPr>
          <a:lstStyle/>
          <a:p>
            <a:r>
              <a:rPr lang="en-US" sz="2800" b="1" dirty="0">
                <a:solidFill>
                  <a:srgbClr val="0066FF"/>
                </a:solidFill>
                <a:latin typeface="Pristina" pitchFamily="66" charset="0"/>
              </a:rPr>
              <a:t>André Gide</a:t>
            </a:r>
          </a:p>
        </p:txBody>
      </p:sp>
      <p:pic>
        <p:nvPicPr>
          <p:cNvPr id="25" name="j0321055.jpg"/>
          <p:cNvPicPr>
            <a:picLocks noGrp="1" noChangeAspect="1"/>
          </p:cNvPicPr>
          <p:nvPr>
            <p:ph type="pic" sz="quarter" idx="10"/>
          </p:nvPr>
        </p:nvPicPr>
        <p:blipFill>
          <a:blip r:embed="rId5" cstate="print"/>
          <a:stretch>
            <a:fillRect/>
          </a:stretch>
        </p:blipFill>
        <p:spPr>
          <a:xfrm>
            <a:off x="685800" y="685800"/>
            <a:ext cx="1647452" cy="2743200"/>
          </a:xfrm>
          <a:prstGeom prst="rect">
            <a:avLst/>
          </a:prstGeom>
          <a:solidFill>
            <a:srgbClr val="FFFFFF">
              <a:shade val="85000"/>
            </a:srgbClr>
          </a:solidFill>
          <a:ln w="190500" cap="sq">
            <a:solidFill>
              <a:srgbClr val="92D050"/>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style>
          <a:lnRef idx="3">
            <a:schemeClr val="lt1"/>
          </a:lnRef>
          <a:fillRef idx="1">
            <a:schemeClr val="accent1"/>
          </a:fillRef>
          <a:effectRef idx="1">
            <a:schemeClr val="accent1"/>
          </a:effectRef>
          <a:fontRef idx="minor">
            <a:schemeClr val="lt1"/>
          </a:fontRef>
        </p:style>
      </p:pic>
      <p:pic>
        <p:nvPicPr>
          <p:cNvPr id="7" name="Picture 6" descr="Plein air painting.JPG"/>
          <p:cNvPicPr>
            <a:picLocks noChangeAspect="1"/>
          </p:cNvPicPr>
          <p:nvPr/>
        </p:nvPicPr>
        <p:blipFill>
          <a:blip r:embed="rId6" cstate="print"/>
          <a:stretch>
            <a:fillRect/>
          </a:stretch>
        </p:blipFill>
        <p:spPr>
          <a:xfrm>
            <a:off x="1676400" y="2791214"/>
            <a:ext cx="3124200" cy="2080824"/>
          </a:xfrm>
          <a:prstGeom prst="ellipse">
            <a:avLst/>
          </a:prstGeom>
          <a:ln w="190500" cap="rnd">
            <a:solidFill>
              <a:schemeClr val="accent2">
                <a:lumMod val="75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1">
                                            <p:txEl>
                                              <p:pRg st="0" end="0"/>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dissolve">
                                      <p:cBhvr>
                                        <p:cTn id="13" dur="500"/>
                                        <p:tgtEl>
                                          <p:spTgt spid="6">
                                            <p:txEl>
                                              <p:pRg st="0" end="0"/>
                                            </p:txEl>
                                          </p:spTgt>
                                        </p:tgtEl>
                                      </p:cBhvr>
                                    </p:animEffect>
                                  </p:childTnLst>
                                </p:cTn>
                              </p:par>
                            </p:childTnLst>
                          </p:cTn>
                        </p:par>
                        <p:par>
                          <p:cTn id="14" fill="hold">
                            <p:stCondLst>
                              <p:cond delay="1000"/>
                            </p:stCondLst>
                            <p:childTnLst>
                              <p:par>
                                <p:cTn id="15" presetID="2" presetClass="entr" presetSubtype="9"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0-#ppt_w/2"/>
                                          </p:val>
                                        </p:tav>
                                        <p:tav tm="100000">
                                          <p:val>
                                            <p:strVal val="#ppt_x"/>
                                          </p:val>
                                        </p:tav>
                                      </p:tavLst>
                                    </p:anim>
                                    <p:anim calcmode="lin" valueType="num">
                                      <p:cBhvr additive="base">
                                        <p:cTn id="18" dur="500" fill="hold"/>
                                        <p:tgtEl>
                                          <p:spTgt spid="25"/>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6"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1+#ppt_w/2"/>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88392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noGrp="1"/>
          </p:cNvSpPr>
          <p:nvPr>
            <p:ph type="body" sz="quarter" idx="17"/>
          </p:nvPr>
        </p:nvSpPr>
        <p:spPr>
          <a:xfrm>
            <a:off x="435429" y="4495800"/>
            <a:ext cx="8327572" cy="1524000"/>
          </a:xfrm>
        </p:spPr>
        <p:txBody>
          <a:bodyPr/>
          <a:lstStyle/>
          <a:p>
            <a:pPr algn="ctr"/>
            <a:endParaRPr lang="en-US" dirty="0">
              <a:latin typeface="AR BLANCA" pitchFamily="2" charset="0"/>
            </a:endParaRPr>
          </a:p>
        </p:txBody>
      </p:sp>
      <p:pic>
        <p:nvPicPr>
          <p:cNvPr id="10" name="j0341658.jpg"/>
          <p:cNvPicPr>
            <a:picLocks noGrp="1" noChangeAspect="1"/>
          </p:cNvPicPr>
          <p:nvPr>
            <p:ph type="pic" sz="quarter" idx="11"/>
          </p:nvPr>
        </p:nvPicPr>
        <p:blipFill>
          <a:blip r:embed="rId3" cstate="print"/>
          <a:stretch>
            <a:fillRect/>
          </a:stretch>
        </p:blipFill>
        <p:spPr>
          <a:xfrm>
            <a:off x="533400" y="1694119"/>
            <a:ext cx="2209800" cy="2877881"/>
          </a:xfrm>
          <a:prstGeom prst="rect">
            <a:avLst/>
          </a:prstGeom>
          <a:ln>
            <a:noFill/>
          </a:ln>
          <a:effectLst>
            <a:softEdge rad="112500"/>
          </a:effectLst>
        </p:spPr>
      </p:pic>
      <p:pic>
        <p:nvPicPr>
          <p:cNvPr id="18" name="crop_j0175548.png"/>
          <p:cNvPicPr>
            <a:picLocks noGrp="1" noChangeAspect="1"/>
          </p:cNvPicPr>
          <p:nvPr>
            <p:ph type="pic" sz="quarter" idx="18"/>
          </p:nvPr>
        </p:nvPicPr>
        <p:blipFill>
          <a:blip r:embed="rId4" cstate="print"/>
          <a:stretch>
            <a:fillRect/>
          </a:stretch>
        </p:blipFill>
        <p:spPr>
          <a:xfrm>
            <a:off x="6477000" y="1653412"/>
            <a:ext cx="2133600" cy="2777257"/>
          </a:xfrm>
          <a:prstGeom prst="rect">
            <a:avLst/>
          </a:prstGeom>
          <a:ln>
            <a:noFill/>
          </a:ln>
          <a:effectLst>
            <a:softEdge rad="112500"/>
          </a:effectLst>
        </p:spPr>
      </p:pic>
      <p:pic>
        <p:nvPicPr>
          <p:cNvPr id="9" name="j0321087.jpg"/>
          <p:cNvPicPr>
            <a:picLocks noGrp="1" noChangeAspect="1"/>
          </p:cNvPicPr>
          <p:nvPr>
            <p:ph type="pic" sz="quarter" idx="19"/>
          </p:nvPr>
        </p:nvPicPr>
        <p:blipFill>
          <a:blip r:embed="rId5" cstate="print"/>
          <a:stretch>
            <a:fillRect/>
          </a:stretch>
        </p:blipFill>
        <p:spPr>
          <a:xfrm>
            <a:off x="3429000" y="2286000"/>
            <a:ext cx="2209800" cy="1951206"/>
          </a:xfrm>
          <a:prstGeom prst="rect">
            <a:avLst/>
          </a:prstGeom>
          <a:solidFill>
            <a:schemeClr val="bg1"/>
          </a:solidFill>
          <a:ln w="34925" cap="rnd" cmpd="sng" algn="ctr">
            <a:solidFill>
              <a:schemeClr val="tx1"/>
            </a:solidFill>
            <a:prstDash val="solid"/>
          </a:ln>
          <a:effectLst/>
        </p:spPr>
      </p:pic>
      <p:sp>
        <p:nvSpPr>
          <p:cNvPr id="7" name="TextBox 6"/>
          <p:cNvSpPr txBox="1"/>
          <p:nvPr/>
        </p:nvSpPr>
        <p:spPr>
          <a:xfrm>
            <a:off x="1981200" y="304800"/>
            <a:ext cx="5257800" cy="1200329"/>
          </a:xfrm>
          <a:prstGeom prst="rect">
            <a:avLst/>
          </a:prstGeom>
          <a:noFill/>
        </p:spPr>
        <p:txBody>
          <a:bodyPr wrap="square" rtlCol="0">
            <a:spAutoFit/>
          </a:bodyPr>
          <a:lstStyle/>
          <a:p>
            <a:pPr algn="ctr"/>
            <a:r>
              <a:rPr lang="en-US" sz="2400" b="1" dirty="0">
                <a:solidFill>
                  <a:schemeClr val="bg1"/>
                </a:solidFill>
                <a:cs typeface="Aparajita" pitchFamily="34" charset="0"/>
              </a:rPr>
              <a:t>Music gives a soul to the universe, wings to the mind, flight to the imagination, and life to everything.</a:t>
            </a:r>
          </a:p>
        </p:txBody>
      </p:sp>
      <p:sp>
        <p:nvSpPr>
          <p:cNvPr id="11" name="Rectangle 2"/>
          <p:cNvSpPr txBox="1">
            <a:spLocks/>
          </p:cNvSpPr>
          <p:nvPr/>
        </p:nvSpPr>
        <p:spPr>
          <a:xfrm>
            <a:off x="457200" y="6019800"/>
            <a:ext cx="8305800" cy="533400"/>
          </a:xfrm>
          <a:prstGeom prst="rect">
            <a:avLst/>
          </a:prstGeom>
          <a:solidFill>
            <a:schemeClr val="accent3"/>
          </a:solidFill>
        </p:spPr>
        <p:txBody>
          <a:bodyPr vert="horz" rtlCol="0" anchor="ctr">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AR BLANCA" pitchFamily="2"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11200" b="1" i="0" u="none" strike="noStrike" kern="1200" cap="none" spc="0" normalizeH="0" baseline="0" noProof="0" dirty="0">
                <a:ln>
                  <a:noFill/>
                </a:ln>
                <a:solidFill>
                  <a:srgbClr val="FFFFFF"/>
                </a:solidFill>
                <a:effectLst/>
                <a:uLnTx/>
                <a:uFillTx/>
                <a:latin typeface="Pristina" pitchFamily="66" charset="0"/>
              </a:rPr>
              <a:t>Plato</a:t>
            </a:r>
            <a:r>
              <a:rPr kumimoji="0" lang="en-US" sz="11200" b="0" i="0" u="none" strike="noStrike" kern="1200" cap="none" spc="0" normalizeH="0" baseline="0" noProof="0" dirty="0">
                <a:ln>
                  <a:noFill/>
                </a:ln>
                <a:solidFill>
                  <a:srgbClr val="FFFFFF"/>
                </a:solidFill>
                <a:effectLst/>
                <a:uLnTx/>
                <a:uFillTx/>
                <a:latin typeface="Pristina" pitchFamily="66" charset="0"/>
              </a:rPr>
              <a:t> </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mn-lt"/>
              <a:ea typeface="+mn-ea"/>
              <a:cs typeface="+mn-cs"/>
            </a:endParaRPr>
          </a:p>
        </p:txBody>
      </p:sp>
      <p:pic>
        <p:nvPicPr>
          <p:cNvPr id="14" name="Picture 13" descr="bubble notes.JPG"/>
          <p:cNvPicPr>
            <a:picLocks noChangeAspect="1"/>
          </p:cNvPicPr>
          <p:nvPr/>
        </p:nvPicPr>
        <p:blipFill>
          <a:blip r:embed="rId6" cstate="print"/>
          <a:stretch>
            <a:fillRect/>
          </a:stretch>
        </p:blipFill>
        <p:spPr>
          <a:xfrm>
            <a:off x="609600" y="4689262"/>
            <a:ext cx="7924800" cy="1178137"/>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2000"/>
                                        <p:tgtEl>
                                          <p:spTgt spid="7">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dissolve">
                                      <p:cBhvr>
                                        <p:cTn id="11" dur="500"/>
                                        <p:tgtEl>
                                          <p:spTgt spid="11">
                                            <p:txEl>
                                              <p:pRg st="1" end="1"/>
                                            </p:txEl>
                                          </p:spTgt>
                                        </p:tgtEl>
                                      </p:cBhvr>
                                    </p:animEffect>
                                  </p:childTnLst>
                                </p:cTn>
                              </p:par>
                            </p:childTnLst>
                          </p:cTn>
                        </p:par>
                        <p:par>
                          <p:cTn id="12" fill="hold">
                            <p:stCondLst>
                              <p:cond delay="2500"/>
                            </p:stCondLst>
                            <p:childTnLst>
                              <p:par>
                                <p:cTn id="13" presetID="21" presetClass="entr" presetSubtype="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par>
                                <p:cTn id="16" presetID="21" presetClass="entr" presetSubtype="1"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4500"/>
                            </p:stCondLst>
                            <p:childTnLst>
                              <p:par>
                                <p:cTn id="23" presetID="4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152400"/>
            <a:ext cx="6705600" cy="46482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type="body" sz="quarter" idx="10"/>
          </p:nvPr>
        </p:nvSpPr>
        <p:spPr>
          <a:xfrm>
            <a:off x="228600" y="4953000"/>
            <a:ext cx="8672946" cy="1752600"/>
          </a:xfrm>
        </p:spPr>
        <p:txBody>
          <a:bodyPr>
            <a:noAutofit/>
          </a:bodyPr>
          <a:lstStyle/>
          <a:p>
            <a:r>
              <a:rPr lang="en-US" sz="2000" b="1" dirty="0">
                <a:solidFill>
                  <a:schemeClr val="bg1"/>
                </a:solidFill>
                <a:cs typeface="Aparajita" pitchFamily="34" charset="0"/>
              </a:rPr>
              <a:t>To wake the soul by tender strokes of art, </a:t>
            </a:r>
            <a:endParaRPr lang="en-US" sz="2000" b="1" dirty="0">
              <a:cs typeface="Aparajita" pitchFamily="34" charset="0"/>
            </a:endParaRPr>
          </a:p>
          <a:p>
            <a:r>
              <a:rPr lang="en-US" sz="2000" b="1" dirty="0">
                <a:solidFill>
                  <a:schemeClr val="bg1"/>
                </a:solidFill>
                <a:cs typeface="Aparajita" pitchFamily="34" charset="0"/>
              </a:rPr>
              <a:t>	To raise the genius, and to mend the heart; </a:t>
            </a:r>
          </a:p>
          <a:p>
            <a:r>
              <a:rPr lang="en-US" sz="2000" b="1" dirty="0">
                <a:solidFill>
                  <a:schemeClr val="bg1"/>
                </a:solidFill>
                <a:cs typeface="Aparajita" pitchFamily="34" charset="0"/>
              </a:rPr>
              <a:t>		To make mankind, in conscious virtue bold, </a:t>
            </a:r>
          </a:p>
          <a:p>
            <a:r>
              <a:rPr lang="en-US" sz="2000" b="1" dirty="0">
                <a:solidFill>
                  <a:schemeClr val="bg1"/>
                </a:solidFill>
                <a:cs typeface="Aparajita" pitchFamily="34" charset="0"/>
              </a:rPr>
              <a:t>			Live o'er each scene, and be what they behold: </a:t>
            </a:r>
          </a:p>
          <a:p>
            <a:r>
              <a:rPr lang="en-US" sz="2000" b="1" dirty="0">
                <a:solidFill>
                  <a:schemeClr val="bg1"/>
                </a:solidFill>
                <a:cs typeface="Aparajita" pitchFamily="34" charset="0"/>
              </a:rPr>
              <a:t>				For this the Tragic Muse first trod the stage.</a:t>
            </a:r>
          </a:p>
        </p:txBody>
      </p:sp>
      <p:pic>
        <p:nvPicPr>
          <p:cNvPr id="5" name="Picture Placeholder 4" descr="Tadia.jpg"/>
          <p:cNvPicPr>
            <a:picLocks noGrp="1" noChangeAspect="1"/>
          </p:cNvPicPr>
          <p:nvPr>
            <p:ph type="pic" sz="quarter" idx="11"/>
          </p:nvPr>
        </p:nvPicPr>
        <p:blipFill>
          <a:blip r:embed="rId2" cstate="print"/>
          <a:stretch>
            <a:fillRect/>
          </a:stretch>
        </p:blipFill>
        <p:spPr>
          <a:xfrm>
            <a:off x="457200" y="304800"/>
            <a:ext cx="6393180" cy="4343400"/>
          </a:xfrm>
          <a:prstGeom prst="rect">
            <a:avLst/>
          </a:prstGeom>
          <a:ln>
            <a:noFill/>
          </a:ln>
          <a:effectLst>
            <a:softEdge rad="112500"/>
          </a:effectLst>
        </p:spPr>
      </p:pic>
      <p:sp>
        <p:nvSpPr>
          <p:cNvPr id="6" name="Text Placeholder 5"/>
          <p:cNvSpPr>
            <a:spLocks noGrp="1"/>
          </p:cNvSpPr>
          <p:nvPr>
            <p:ph type="body" sz="quarter" idx="15"/>
          </p:nvPr>
        </p:nvSpPr>
        <p:spPr>
          <a:xfrm rot="411093">
            <a:off x="7139176" y="2286000"/>
            <a:ext cx="2004824" cy="990600"/>
          </a:xfrm>
        </p:spPr>
        <p:txBody>
          <a:bodyPr>
            <a:noAutofit/>
          </a:bodyPr>
          <a:lstStyle/>
          <a:p>
            <a:pPr algn="ctr"/>
            <a:r>
              <a:rPr lang="en-US" sz="2400" b="1" dirty="0">
                <a:solidFill>
                  <a:schemeClr val="bg1"/>
                </a:solidFill>
                <a:latin typeface="Pristina" pitchFamily="66" charset="0"/>
                <a:cs typeface="Aparajita" pitchFamily="34" charset="0"/>
              </a:rPr>
              <a:t>Alexander </a:t>
            </a:r>
          </a:p>
          <a:p>
            <a:pPr algn="ctr"/>
            <a:r>
              <a:rPr lang="en-US" sz="2400" b="1" dirty="0">
                <a:solidFill>
                  <a:schemeClr val="bg1"/>
                </a:solidFill>
                <a:latin typeface="Pristina" pitchFamily="66" charset="0"/>
                <a:cs typeface="Aparajita" pitchFamily="34" charset="0"/>
              </a:rPr>
              <a:t>Pope</a:t>
            </a:r>
            <a:endParaRPr lang="en-US" sz="2400" dirty="0">
              <a:latin typeface="Pristina" pitchFamily="66"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par>
                          <p:cTn id="24" fill="hold">
                            <p:stCondLst>
                              <p:cond delay="8500"/>
                            </p:stCondLst>
                            <p:childTnLst>
                              <p:par>
                                <p:cTn id="25" presetID="9" presetClass="entr" presetSubtype="0" fill="hold"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dissolve">
                                      <p:cBhvr>
                                        <p:cTn id="27" dur="1000"/>
                                        <p:tgtEl>
                                          <p:spTgt spid="6">
                                            <p:txEl>
                                              <p:pRg st="0" end="0"/>
                                            </p:txEl>
                                          </p:spTgt>
                                        </p:tgtEl>
                                      </p:cBhvr>
                                    </p:animEffect>
                                  </p:childTnLst>
                                </p:cTn>
                              </p:par>
                              <p:par>
                                <p:cTn id="28" presetID="9" presetClass="entr" presetSubtype="0"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dissolve">
                                      <p:cBhvr>
                                        <p:cTn id="30"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8709278" cy="6823910"/>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8"/>
          <p:cNvSpPr>
            <a:spLocks noGrp="1"/>
          </p:cNvSpPr>
          <p:nvPr>
            <p:ph type="body" sz="quarter" idx="13"/>
          </p:nvPr>
        </p:nvSpPr>
        <p:spPr>
          <a:xfrm>
            <a:off x="762000" y="4953000"/>
            <a:ext cx="7010400" cy="1295400"/>
          </a:xfrm>
        </p:spPr>
        <p:txBody>
          <a:bodyPr/>
          <a:lstStyle/>
          <a:p>
            <a:pPr algn="just"/>
            <a:r>
              <a:rPr lang="en-US" b="1" dirty="0">
                <a:solidFill>
                  <a:srgbClr val="6785E7"/>
                </a:solidFill>
              </a:rPr>
              <a:t>Dance is imagination brought to life! Dance is prayer. Dance </a:t>
            </a:r>
            <a:r>
              <a:rPr lang="en-US" b="1">
                <a:solidFill>
                  <a:srgbClr val="6785E7"/>
                </a:solidFill>
              </a:rPr>
              <a:t>is meditation</a:t>
            </a:r>
            <a:r>
              <a:rPr lang="en-US" b="1" dirty="0">
                <a:solidFill>
                  <a:srgbClr val="6785E7"/>
                </a:solidFill>
              </a:rPr>
              <a:t>. Dance is walking through the clouds, flying among the stars, gliding on the moon and experiencing the pure bliss of heaven on earth.</a:t>
            </a:r>
            <a:endParaRPr lang="en-US" sz="2800" b="1" dirty="0">
              <a:solidFill>
                <a:srgbClr val="6785E7"/>
              </a:solidFill>
              <a:cs typeface="Aparajita" pitchFamily="34" charset="0"/>
            </a:endParaRPr>
          </a:p>
        </p:txBody>
      </p:sp>
      <p:sp>
        <p:nvSpPr>
          <p:cNvPr id="6" name="TextBox 5"/>
          <p:cNvSpPr txBox="1"/>
          <p:nvPr/>
        </p:nvSpPr>
        <p:spPr>
          <a:xfrm>
            <a:off x="5469035" y="5794125"/>
            <a:ext cx="2514600" cy="523220"/>
          </a:xfrm>
          <a:prstGeom prst="rect">
            <a:avLst/>
          </a:prstGeom>
          <a:noFill/>
        </p:spPr>
        <p:txBody>
          <a:bodyPr wrap="square" rtlCol="0">
            <a:spAutoFit/>
          </a:bodyPr>
          <a:lstStyle/>
          <a:p>
            <a:r>
              <a:rPr lang="en-US" sz="2800" dirty="0">
                <a:solidFill>
                  <a:srgbClr val="0066FF"/>
                </a:solidFill>
                <a:latin typeface="Pristina" panose="03060402040406080204" pitchFamily="66" charset="0"/>
              </a:rPr>
              <a:t>~</a:t>
            </a:r>
            <a:r>
              <a:rPr lang="en-US" sz="2800" dirty="0">
                <a:latin typeface="Pristina" panose="03060402040406080204" pitchFamily="66" charset="0"/>
              </a:rPr>
              <a:t> </a:t>
            </a:r>
            <a:r>
              <a:rPr lang="en-US" dirty="0" err="1">
                <a:solidFill>
                  <a:srgbClr val="0066FF"/>
                </a:solidFill>
                <a:latin typeface="Pristina" panose="03060402040406080204" pitchFamily="66" charset="0"/>
              </a:rPr>
              <a:t>La'Toya</a:t>
            </a:r>
            <a:r>
              <a:rPr lang="en-US" dirty="0">
                <a:solidFill>
                  <a:srgbClr val="0066FF"/>
                </a:solidFill>
                <a:latin typeface="Pristina" panose="03060402040406080204" pitchFamily="66" charset="0"/>
              </a:rPr>
              <a:t> Princess Jackson</a:t>
            </a:r>
            <a:endParaRPr lang="en-US" sz="2800" b="1" dirty="0">
              <a:solidFill>
                <a:srgbClr val="0066FF"/>
              </a:solidFill>
              <a:latin typeface="Pristina" pitchFamily="66" charset="0"/>
            </a:endParaRPr>
          </a:p>
        </p:txBody>
      </p:sp>
      <p:pic>
        <p:nvPicPr>
          <p:cNvPr id="2052" name="Picture 4" descr="Hawaiian Healing Prayer for Forgiveness - Found My LightFound My Light">
            <a:extLst>
              <a:ext uri="{FF2B5EF4-FFF2-40B4-BE49-F238E27FC236}">
                <a16:creationId xmlns:a16="http://schemas.microsoft.com/office/drawing/2014/main" id="{EF0D1A56-4B86-2FCC-18F6-19C4288CB5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5921" y="1421993"/>
            <a:ext cx="5509009" cy="34507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A woman dancer wearing a colorful Thai costume is performing at a dance ...">
            <a:extLst>
              <a:ext uri="{FF2B5EF4-FFF2-40B4-BE49-F238E27FC236}">
                <a16:creationId xmlns:a16="http://schemas.microsoft.com/office/drawing/2014/main" id="{7E0D208F-1093-0FB6-7C58-BD64521CC5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3955" y="2570234"/>
            <a:ext cx="1495720" cy="22451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ARTS San Antonio Presents Ballet Folklorico of Mexico, ARTS San Antonio ...">
            <a:extLst>
              <a:ext uri="{FF2B5EF4-FFF2-40B4-BE49-F238E27FC236}">
                <a16:creationId xmlns:a16="http://schemas.microsoft.com/office/drawing/2014/main" id="{32BEE738-E90D-A906-44E6-54D546CF5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260" y="1591482"/>
            <a:ext cx="1201239" cy="12012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8" name="Picture 10" descr="Chinese Folk Dance Costume Kids Stage Chinese Classical Fan Dance ...">
            <a:extLst>
              <a:ext uri="{FF2B5EF4-FFF2-40B4-BE49-F238E27FC236}">
                <a16:creationId xmlns:a16="http://schemas.microsoft.com/office/drawing/2014/main" id="{06C6F4E9-B95E-F2F1-6A36-7D59FFFA02A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92888" y="1090019"/>
            <a:ext cx="1245137" cy="185738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0" name="Picture 12" descr="Greek Dance Then and Now">
            <a:extLst>
              <a:ext uri="{FF2B5EF4-FFF2-40B4-BE49-F238E27FC236}">
                <a16:creationId xmlns:a16="http://schemas.microsoft.com/office/drawing/2014/main" id="{CC7E1129-9947-91BB-8265-B12A2C045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186281">
            <a:off x="5326379" y="458853"/>
            <a:ext cx="1235010" cy="180105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78196D0F-5726-1CAF-871D-655F4FD15FDA}"/>
              </a:ext>
            </a:extLst>
          </p:cNvPr>
          <p:cNvPicPr>
            <a:picLocks noChangeAspect="1"/>
          </p:cNvPicPr>
          <p:nvPr/>
        </p:nvPicPr>
        <p:blipFill>
          <a:blip r:embed="rId8"/>
          <a:stretch>
            <a:fillRect/>
          </a:stretch>
        </p:blipFill>
        <p:spPr>
          <a:xfrm>
            <a:off x="3013921" y="505883"/>
            <a:ext cx="1472072" cy="1841428"/>
          </a:xfrm>
          <a:prstGeom prst="rect">
            <a:avLst/>
          </a:prstGeom>
          <a:ln>
            <a:noFill/>
          </a:ln>
          <a:effectLst>
            <a:softEdge rad="112500"/>
          </a:effectLst>
        </p:spPr>
      </p:pic>
      <p:pic>
        <p:nvPicPr>
          <p:cNvPr id="2064" name="Picture 16" descr="Royalty Free Russian Dance Pictures, Images and Stock Photos - iStock">
            <a:extLst>
              <a:ext uri="{FF2B5EF4-FFF2-40B4-BE49-F238E27FC236}">
                <a16:creationId xmlns:a16="http://schemas.microsoft.com/office/drawing/2014/main" id="{E0828E09-706B-B72C-E67C-E6571AF36A3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1534" y="815886"/>
            <a:ext cx="1113061" cy="16695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6" name="Picture 18" descr="Beautiful Woman In Red Dress For Irish Dance Jumping Isolated Stock ...">
            <a:extLst>
              <a:ext uri="{FF2B5EF4-FFF2-40B4-BE49-F238E27FC236}">
                <a16:creationId xmlns:a16="http://schemas.microsoft.com/office/drawing/2014/main" id="{8F97E89B-E483-F35A-E189-B06984BB9AB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1385315">
            <a:off x="6457545" y="591628"/>
            <a:ext cx="1109329" cy="169370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70" name="Picture 22" descr="See the source image">
            <a:extLst>
              <a:ext uri="{FF2B5EF4-FFF2-40B4-BE49-F238E27FC236}">
                <a16:creationId xmlns:a16="http://schemas.microsoft.com/office/drawing/2014/main" id="{9911D3F2-EC59-9399-57A0-B696FD01819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98056" y="1364950"/>
            <a:ext cx="1253404" cy="18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descr="A person dancing on a stage&#10;&#10;Description automatically generated with low confidence">
            <a:extLst>
              <a:ext uri="{FF2B5EF4-FFF2-40B4-BE49-F238E27FC236}">
                <a16:creationId xmlns:a16="http://schemas.microsoft.com/office/drawing/2014/main" id="{151294D5-0701-DFC6-6FA2-6CADBF78B92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6821" y="3076007"/>
            <a:ext cx="1413264" cy="1884352"/>
          </a:xfrm>
          <a:prstGeom prst="rect">
            <a:avLst/>
          </a:prstGeom>
          <a:ln>
            <a:noFill/>
          </a:ln>
          <a:effectLst>
            <a:softEdge rad="112500"/>
          </a:effectLst>
        </p:spPr>
      </p:pic>
    </p:spTree>
    <p:extLst>
      <p:ext uri="{BB962C8B-B14F-4D97-AF65-F5344CB8AC3E}">
        <p14:creationId xmlns:p14="http://schemas.microsoft.com/office/powerpoint/2010/main" val="18017611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par>
                          <p:cTn id="8" fill="hold">
                            <p:stCondLst>
                              <p:cond delay="25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E8FF53-2E72-6A1A-F218-CBC148EB7B9C}"/>
              </a:ext>
            </a:extLst>
          </p:cNvPr>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308F3E0-203B-E247-AC2E-5B87330841E8}"/>
              </a:ext>
            </a:extLst>
          </p:cNvPr>
          <p:cNvSpPr>
            <a:spLocks noGrp="1"/>
          </p:cNvSpPr>
          <p:nvPr>
            <p:ph type="body" sz="quarter" idx="11"/>
          </p:nvPr>
        </p:nvSpPr>
        <p:spPr>
          <a:xfrm>
            <a:off x="838200" y="5334000"/>
            <a:ext cx="7467600" cy="1548649"/>
          </a:xfrm>
        </p:spPr>
        <p:txBody>
          <a:bodyPr>
            <a:normAutofit/>
          </a:bodyPr>
          <a:lstStyle/>
          <a:p>
            <a:pPr algn="ctr"/>
            <a:r>
              <a:rPr lang="en-US" b="0" i="0" u="none" strike="noStrike" baseline="0" dirty="0">
                <a:solidFill>
                  <a:schemeClr val="bg1"/>
                </a:solidFill>
              </a:rPr>
              <a:t>True painting is only the image of the perfection of God. </a:t>
            </a:r>
          </a:p>
          <a:p>
            <a:pPr algn="ctr"/>
            <a:endParaRPr lang="en-US" sz="2000" b="0" i="0" u="none" strike="noStrike" baseline="0" dirty="0">
              <a:solidFill>
                <a:schemeClr val="bg1"/>
              </a:solidFill>
              <a:latin typeface="Pristina" panose="03060402040406080204" pitchFamily="66" charset="0"/>
            </a:endParaRPr>
          </a:p>
          <a:p>
            <a:pPr algn="ctr"/>
            <a:r>
              <a:rPr lang="en-US" sz="2000" b="0" i="0" u="none" strike="noStrike" baseline="0" dirty="0">
                <a:solidFill>
                  <a:schemeClr val="bg1"/>
                </a:solidFill>
                <a:latin typeface="Pristina" panose="03060402040406080204" pitchFamily="66" charset="0"/>
              </a:rPr>
              <a:t>~Michelangelo</a:t>
            </a:r>
            <a:endParaRPr lang="en-US" sz="2000" dirty="0">
              <a:solidFill>
                <a:schemeClr val="bg1"/>
              </a:solidFill>
              <a:latin typeface="Pristina" panose="03060402040406080204" pitchFamily="66" charset="0"/>
            </a:endParaRPr>
          </a:p>
        </p:txBody>
      </p:sp>
      <p:pic>
        <p:nvPicPr>
          <p:cNvPr id="6" name="Picture 2" descr="See the source image">
            <a:extLst>
              <a:ext uri="{FF2B5EF4-FFF2-40B4-BE49-F238E27FC236}">
                <a16:creationId xmlns:a16="http://schemas.microsoft.com/office/drawing/2014/main" id="{F0949516-DE52-C291-E380-1C6C25D19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617981"/>
            <a:ext cx="7010400" cy="4679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5463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body" sz="quarter" idx="17"/>
          </p:nvPr>
        </p:nvSpPr>
        <p:spPr/>
        <p:txBody>
          <a:bodyPr>
            <a:normAutofit/>
          </a:bodyPr>
          <a:lstStyle/>
          <a:p>
            <a:pPr algn="ctr"/>
            <a:r>
              <a:rPr lang="en-US" sz="2400" b="1" dirty="0">
                <a:solidFill>
                  <a:schemeClr val="bg1"/>
                </a:solidFill>
                <a:cs typeface="Aparajita" pitchFamily="34" charset="0"/>
              </a:rPr>
              <a:t>thus your art must be, as it were, God’s grandchild.</a:t>
            </a:r>
            <a:endParaRPr lang="en-US" sz="2400" dirty="0"/>
          </a:p>
        </p:txBody>
      </p:sp>
      <p:pic>
        <p:nvPicPr>
          <p:cNvPr id="10" name="j0341658.jpg"/>
          <p:cNvPicPr>
            <a:picLocks noGrp="1" noChangeAspect="1"/>
          </p:cNvPicPr>
          <p:nvPr>
            <p:ph type="pic" sz="quarter" idx="11"/>
          </p:nvPr>
        </p:nvPicPr>
        <p:blipFill>
          <a:blip r:embed="rId3" cstate="print"/>
          <a:stretch>
            <a:fillRect/>
          </a:stretch>
        </p:blipFill>
        <p:spPr>
          <a:xfrm>
            <a:off x="3066568" y="2362200"/>
            <a:ext cx="2743200" cy="1737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crop_j0175548.png"/>
          <p:cNvPicPr>
            <a:picLocks noGrp="1" noChangeAspect="1"/>
          </p:cNvPicPr>
          <p:nvPr>
            <p:ph type="pic" sz="quarter" idx="18"/>
          </p:nvPr>
        </p:nvPicPr>
        <p:blipFill>
          <a:blip r:embed="rId4" cstate="print"/>
          <a:stretch>
            <a:fillRect/>
          </a:stretch>
        </p:blipFill>
        <p:spPr>
          <a:xfrm>
            <a:off x="152400" y="1828800"/>
            <a:ext cx="2551736" cy="152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j0321087.jpg"/>
          <p:cNvPicPr>
            <a:picLocks noGrp="1" noChangeAspect="1"/>
          </p:cNvPicPr>
          <p:nvPr>
            <p:ph type="pic" sz="quarter" idx="19"/>
          </p:nvPr>
        </p:nvPicPr>
        <p:blipFill>
          <a:blip r:embed="rId5" cstate="print"/>
          <a:stretch>
            <a:fillRect/>
          </a:stretch>
        </p:blipFill>
        <p:spPr>
          <a:xfrm>
            <a:off x="6172200" y="3011583"/>
            <a:ext cx="2286000" cy="1715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762000" y="426303"/>
            <a:ext cx="6248400" cy="830997"/>
          </a:xfrm>
          <a:prstGeom prst="rect">
            <a:avLst/>
          </a:prstGeom>
          <a:noFill/>
        </p:spPr>
        <p:txBody>
          <a:bodyPr wrap="square" rtlCol="0">
            <a:spAutoFit/>
          </a:bodyPr>
          <a:lstStyle/>
          <a:p>
            <a:pPr algn="ctr"/>
            <a:r>
              <a:rPr lang="en-US" sz="2400" b="1" dirty="0">
                <a:solidFill>
                  <a:schemeClr val="bg1"/>
                </a:solidFill>
                <a:cs typeface="Aparajita" pitchFamily="34" charset="0"/>
              </a:rPr>
              <a:t>Art, as far as it is able, follows nature,</a:t>
            </a:r>
          </a:p>
          <a:p>
            <a:pPr algn="ctr"/>
            <a:r>
              <a:rPr lang="en-US" sz="2400" b="1" dirty="0">
                <a:solidFill>
                  <a:schemeClr val="bg1"/>
                </a:solidFill>
                <a:cs typeface="Aparajita" pitchFamily="34" charset="0"/>
              </a:rPr>
              <a:t>as a pupil imitates its master; </a:t>
            </a:r>
          </a:p>
        </p:txBody>
      </p:sp>
      <p:sp>
        <p:nvSpPr>
          <p:cNvPr id="8" name="Text Placeholder 7"/>
          <p:cNvSpPr>
            <a:spLocks noGrp="1"/>
          </p:cNvSpPr>
          <p:nvPr>
            <p:ph type="body" sz="quarter" idx="16"/>
          </p:nvPr>
        </p:nvSpPr>
        <p:spPr/>
        <p:txBody>
          <a:bodyPr/>
          <a:lstStyle/>
          <a:p>
            <a:endParaRPr lang="en-US"/>
          </a:p>
        </p:txBody>
      </p:sp>
      <p:sp>
        <p:nvSpPr>
          <p:cNvPr id="11" name="Rectangle 2"/>
          <p:cNvSpPr txBox="1">
            <a:spLocks/>
          </p:cNvSpPr>
          <p:nvPr/>
        </p:nvSpPr>
        <p:spPr>
          <a:xfrm>
            <a:off x="0" y="5638800"/>
            <a:ext cx="8610600" cy="533400"/>
          </a:xfrm>
          <a:prstGeom prst="rect">
            <a:avLst/>
          </a:prstGeom>
          <a:solidFill>
            <a:schemeClr val="accent3"/>
          </a:solidFill>
        </p:spPr>
        <p:txBody>
          <a:bodyPr vert="horz" rtlCol="0" anchor="ctr">
            <a:normAutofit fontScale="25000" lnSpcReduction="20000"/>
          </a:body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AR BLANCA" pitchFamily="2"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9600" b="1" i="0" u="none" strike="noStrike" kern="1200" cap="none" spc="0" normalizeH="0" baseline="0" noProof="0" dirty="0">
                <a:ln>
                  <a:noFill/>
                </a:ln>
                <a:solidFill>
                  <a:srgbClr val="FFFFFF"/>
                </a:solidFill>
                <a:effectLst/>
                <a:uLnTx/>
                <a:uFillTx/>
                <a:latin typeface="Pristina" pitchFamily="66" charset="0"/>
              </a:rPr>
              <a:t>Dante Alighieri </a:t>
            </a:r>
            <a:r>
              <a:rPr kumimoji="0" lang="en-US" sz="9600" b="0" i="0" u="none" strike="noStrike" kern="1200" cap="none" spc="0" normalizeH="0" baseline="0" noProof="0" dirty="0">
                <a:ln>
                  <a:noFill/>
                </a:ln>
                <a:solidFill>
                  <a:srgbClr val="FFFFFF"/>
                </a:solidFill>
                <a:effectLst/>
                <a:uLnTx/>
                <a:uFillTx/>
                <a:latin typeface="Pristina" pitchFamily="66" charset="0"/>
              </a:rPr>
              <a:t> </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2000"/>
                                        <p:tgtEl>
                                          <p:spTgt spid="7">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dissolve">
                                      <p:cBhvr>
                                        <p:cTn id="11" dur="500"/>
                                        <p:tgtEl>
                                          <p:spTgt spid="7">
                                            <p:txEl>
                                              <p:pRg st="1" end="1"/>
                                            </p:txEl>
                                          </p:spTgt>
                                        </p:tgtEl>
                                      </p:cBhvr>
                                    </p:animEffect>
                                  </p:childTnLst>
                                </p:cTn>
                              </p:par>
                            </p:childTnLst>
                          </p:cTn>
                        </p:par>
                        <p:par>
                          <p:cTn id="12" fill="hold">
                            <p:stCondLst>
                              <p:cond delay="2500"/>
                            </p:stCondLst>
                            <p:childTnLst>
                              <p:par>
                                <p:cTn id="13" presetID="9" presetClass="entr" presetSubtype="0" fill="hold"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dissolve">
                                      <p:cBhvr>
                                        <p:cTn id="15" dur="1000"/>
                                        <p:tgtEl>
                                          <p:spTgt spid="4">
                                            <p:txEl>
                                              <p:pRg st="0" end="0"/>
                                            </p:txEl>
                                          </p:spTgt>
                                        </p:tgtEl>
                                      </p:cBhvr>
                                    </p:animEffect>
                                  </p:childTnLst>
                                </p:cTn>
                              </p:par>
                            </p:childTnLst>
                          </p:cTn>
                        </p:par>
                        <p:par>
                          <p:cTn id="16" fill="hold">
                            <p:stCondLst>
                              <p:cond delay="3500"/>
                            </p:stCondLst>
                            <p:childTnLst>
                              <p:par>
                                <p:cTn id="17" presetID="9" presetClass="entr" presetSubtype="0" fill="hold" nodeType="after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dissolve">
                                      <p:cBhvr>
                                        <p:cTn id="19" dur="500"/>
                                        <p:tgtEl>
                                          <p:spTgt spid="11">
                                            <p:txEl>
                                              <p:pRg st="1" end="1"/>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50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8610600" cy="6858000"/>
          </a:xfrm>
          <a:prstGeom prst="rect">
            <a:avLst/>
          </a:prstGeom>
          <a:solidFill>
            <a:srgbClr val="FFFF66">
              <a:tint val="66000"/>
              <a:satMod val="1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28600" y="703808"/>
            <a:ext cx="2209800" cy="4154984"/>
          </a:xfrm>
          <a:prstGeom prst="rect">
            <a:avLst/>
          </a:prstGeom>
          <a:solidFill>
            <a:schemeClr val="accent6">
              <a:lumMod val="60000"/>
              <a:lumOff val="40000"/>
            </a:schemeClr>
          </a:solidFill>
          <a:ln w="38100">
            <a:solidFill>
              <a:schemeClr val="accent6">
                <a:lumMod val="75000"/>
              </a:schemeClr>
            </a:solidFill>
          </a:ln>
        </p:spPr>
        <p:txBody>
          <a:bodyPr wrap="square" rtlCol="0">
            <a:spAutoFit/>
          </a:bodyPr>
          <a:lstStyle/>
          <a:p>
            <a:pPr algn="ctr"/>
            <a:r>
              <a:rPr lang="en-US" sz="2400" b="1" dirty="0">
                <a:solidFill>
                  <a:srgbClr val="0066FF"/>
                </a:solidFill>
              </a:rPr>
              <a:t>When anyone </a:t>
            </a:r>
            <a:r>
              <a:rPr lang="en-US" sz="2400" b="1" dirty="0" err="1">
                <a:solidFill>
                  <a:srgbClr val="0066FF"/>
                </a:solidFill>
              </a:rPr>
              <a:t>occupieth</a:t>
            </a:r>
            <a:r>
              <a:rPr lang="en-US" sz="2400" b="1" dirty="0">
                <a:solidFill>
                  <a:srgbClr val="0066FF"/>
                </a:solidFill>
              </a:rPr>
              <a:t> himself in a craft or trade, such occupation itself is regarded in the estimation of God as an act of worship.</a:t>
            </a:r>
            <a:endParaRPr lang="en-US" sz="2400" b="1" dirty="0">
              <a:solidFill>
                <a:srgbClr val="0066FF"/>
              </a:solidFill>
              <a:cs typeface="Aparajita" pitchFamily="34" charset="0"/>
            </a:endParaRPr>
          </a:p>
        </p:txBody>
      </p:sp>
      <p:sp>
        <p:nvSpPr>
          <p:cNvPr id="8" name="TextBox 7"/>
          <p:cNvSpPr txBox="1"/>
          <p:nvPr/>
        </p:nvSpPr>
        <p:spPr>
          <a:xfrm>
            <a:off x="381000" y="5562600"/>
            <a:ext cx="1905000" cy="400110"/>
          </a:xfrm>
          <a:prstGeom prst="rect">
            <a:avLst/>
          </a:prstGeom>
          <a:noFill/>
          <a:ln>
            <a:solidFill>
              <a:srgbClr val="0066FF"/>
            </a:solidFill>
          </a:ln>
        </p:spPr>
        <p:txBody>
          <a:bodyPr wrap="square" rtlCol="0">
            <a:spAutoFit/>
          </a:bodyPr>
          <a:lstStyle/>
          <a:p>
            <a:pPr algn="ctr"/>
            <a:r>
              <a:rPr lang="en-US" sz="2000" b="1" i="1" dirty="0" err="1">
                <a:solidFill>
                  <a:srgbClr val="0066FF"/>
                </a:solidFill>
                <a:latin typeface="Pristina" pitchFamily="66" charset="0"/>
              </a:rPr>
              <a:t>Bahá'u'lláh</a:t>
            </a:r>
            <a:endParaRPr lang="en-US" sz="2000" b="1" dirty="0">
              <a:solidFill>
                <a:srgbClr val="0066FF"/>
              </a:solidFill>
              <a:latin typeface="Pristina" pitchFamily="66" charset="0"/>
            </a:endParaRPr>
          </a:p>
        </p:txBody>
      </p:sp>
      <p:pic>
        <p:nvPicPr>
          <p:cNvPr id="1026" name="Picture 2"/>
          <p:cNvPicPr>
            <a:picLocks noGrp="1" noChangeAspect="1" noChangeArrowheads="1"/>
          </p:cNvPicPr>
          <p:nvPr>
            <p:ph type="pic" sz="quarter" idx="17"/>
          </p:nvPr>
        </p:nvPicPr>
        <p:blipFill>
          <a:blip r:embed="rId3" cstate="print"/>
          <a:srcRect l="2846" r="2846"/>
          <a:stretch>
            <a:fillRect/>
          </a:stretch>
        </p:blipFill>
        <p:spPr bwMode="auto">
          <a:xfrm>
            <a:off x="2743200" y="228600"/>
            <a:ext cx="4419600" cy="3314700"/>
          </a:xfrm>
          <a:prstGeom prst="rect">
            <a:avLst/>
          </a:prstGeom>
          <a:ln>
            <a:solidFill>
              <a:schemeClr val="accent6">
                <a:lumMod val="75000"/>
              </a:schemeClr>
            </a:solidFill>
          </a:ln>
          <a:effectLst>
            <a:outerShdw blurRad="292100" dist="139700" dir="2700000" algn="tl" rotWithShape="0">
              <a:srgbClr val="333333">
                <a:alpha val="65000"/>
              </a:srgbClr>
            </a:outerShdw>
          </a:effectLst>
        </p:spPr>
      </p:pic>
      <p:pic>
        <p:nvPicPr>
          <p:cNvPr id="1028" name="Picture 4"/>
          <p:cNvPicPr>
            <a:picLocks noGrp="1" noChangeAspect="1" noChangeArrowheads="1"/>
          </p:cNvPicPr>
          <p:nvPr>
            <p:ph type="pic" sz="quarter" idx="28"/>
          </p:nvPr>
        </p:nvPicPr>
        <p:blipFill>
          <a:blip r:embed="rId4" cstate="print"/>
          <a:srcRect l="636" r="636"/>
          <a:stretch>
            <a:fillRect/>
          </a:stretch>
        </p:blipFill>
        <p:spPr bwMode="auto">
          <a:xfrm>
            <a:off x="3124200" y="4191000"/>
            <a:ext cx="2743200" cy="2057400"/>
          </a:xfrm>
          <a:prstGeom prst="rect">
            <a:avLst/>
          </a:prstGeom>
          <a:noFill/>
          <a:ln w="38100">
            <a:solidFill>
              <a:schemeClr val="accent6">
                <a:lumMod val="75000"/>
              </a:schemeClr>
            </a:solidFill>
            <a:miter lim="800000"/>
            <a:headEnd/>
            <a:tailEnd/>
          </a:ln>
          <a:effectLst/>
        </p:spPr>
      </p:pic>
      <p:pic>
        <p:nvPicPr>
          <p:cNvPr id="1029" name="Picture 5"/>
          <p:cNvPicPr>
            <a:picLocks noGrp="1" noChangeAspect="1" noChangeArrowheads="1"/>
          </p:cNvPicPr>
          <p:nvPr>
            <p:ph type="pic" sz="quarter" idx="14"/>
          </p:nvPr>
        </p:nvPicPr>
        <p:blipFill>
          <a:blip r:embed="rId5" cstate="print"/>
          <a:srcRect l="10177" r="10177"/>
          <a:stretch>
            <a:fillRect/>
          </a:stretch>
        </p:blipFill>
        <p:spPr bwMode="auto">
          <a:xfrm>
            <a:off x="6477000" y="3886200"/>
            <a:ext cx="1716088" cy="2590800"/>
          </a:xfrm>
          <a:prstGeom prst="rect">
            <a:avLst/>
          </a:prstGeom>
          <a:noFill/>
          <a:ln w="38100">
            <a:solidFill>
              <a:schemeClr val="accent6">
                <a:lumMod val="75000"/>
              </a:schemeClr>
            </a:solidFill>
            <a:miter lim="800000"/>
            <a:headEnd/>
            <a:tailEnd/>
          </a:ln>
          <a:effectLst/>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out)">
                                      <p:cBhvr>
                                        <p:cTn id="7" dur="500"/>
                                        <p:tgtEl>
                                          <p:spTgt spid="7">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dissolve">
                                      <p:cBhvr>
                                        <p:cTn id="11" dur="500"/>
                                        <p:tgtEl>
                                          <p:spTgt spid="8">
                                            <p:txEl>
                                              <p:pRg st="0" end="0"/>
                                            </p:txEl>
                                          </p:spTgt>
                                        </p:tgtEl>
                                      </p:cBhvr>
                                    </p:animEffect>
                                  </p:childTnLst>
                                </p:cTn>
                              </p:par>
                            </p:childTnLst>
                          </p:cTn>
                        </p:par>
                        <p:par>
                          <p:cTn id="12" fill="hold">
                            <p:stCondLst>
                              <p:cond delay="1000"/>
                            </p:stCondLst>
                            <p:childTnLst>
                              <p:par>
                                <p:cTn id="13" presetID="2" presetClass="entr" presetSubtype="3"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1+#ppt_w/2"/>
                                          </p:val>
                                        </p:tav>
                                        <p:tav tm="100000">
                                          <p:val>
                                            <p:strVal val="#ppt_x"/>
                                          </p:val>
                                        </p:tav>
                                      </p:tavLst>
                                    </p:anim>
                                    <p:anim calcmode="lin" valueType="num">
                                      <p:cBhvr additive="base">
                                        <p:cTn id="16" dur="500" fill="hold"/>
                                        <p:tgtEl>
                                          <p:spTgt spid="1026"/>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 presetClass="entr" presetSubtype="12" fill="hold" nodeType="afterEffect">
                                  <p:stCondLst>
                                    <p:cond delay="0"/>
                                  </p:stCondLst>
                                  <p:childTnLst>
                                    <p:set>
                                      <p:cBhvr>
                                        <p:cTn id="19" dur="1" fill="hold">
                                          <p:stCondLst>
                                            <p:cond delay="0"/>
                                          </p:stCondLst>
                                        </p:cTn>
                                        <p:tgtEl>
                                          <p:spTgt spid="1028"/>
                                        </p:tgtEl>
                                        <p:attrNameLst>
                                          <p:attrName>style.visibility</p:attrName>
                                        </p:attrNameLst>
                                      </p:cBhvr>
                                      <p:to>
                                        <p:strVal val="visible"/>
                                      </p:to>
                                    </p:set>
                                    <p:anim calcmode="lin" valueType="num">
                                      <p:cBhvr additive="base">
                                        <p:cTn id="20" dur="500" fill="hold"/>
                                        <p:tgtEl>
                                          <p:spTgt spid="1028"/>
                                        </p:tgtEl>
                                        <p:attrNameLst>
                                          <p:attrName>ppt_x</p:attrName>
                                        </p:attrNameLst>
                                      </p:cBhvr>
                                      <p:tavLst>
                                        <p:tav tm="0">
                                          <p:val>
                                            <p:strVal val="0-#ppt_w/2"/>
                                          </p:val>
                                        </p:tav>
                                        <p:tav tm="100000">
                                          <p:val>
                                            <p:strVal val="#ppt_x"/>
                                          </p:val>
                                        </p:tav>
                                      </p:tavLst>
                                    </p:anim>
                                    <p:anim calcmode="lin" valueType="num">
                                      <p:cBhvr additive="base">
                                        <p:cTn id="21" dur="500" fill="hold"/>
                                        <p:tgtEl>
                                          <p:spTgt spid="1028"/>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2" fill="hold" nodeType="afterEffect">
                                  <p:stCondLst>
                                    <p:cond delay="0"/>
                                  </p:stCondLst>
                                  <p:childTnLst>
                                    <p:set>
                                      <p:cBhvr>
                                        <p:cTn id="24" dur="1" fill="hold">
                                          <p:stCondLst>
                                            <p:cond delay="0"/>
                                          </p:stCondLst>
                                        </p:cTn>
                                        <p:tgtEl>
                                          <p:spTgt spid="1029"/>
                                        </p:tgtEl>
                                        <p:attrNameLst>
                                          <p:attrName>style.visibility</p:attrName>
                                        </p:attrNameLst>
                                      </p:cBhvr>
                                      <p:to>
                                        <p:strVal val="visible"/>
                                      </p:to>
                                    </p:set>
                                    <p:anim calcmode="lin" valueType="num">
                                      <p:cBhvr additive="base">
                                        <p:cTn id="25" dur="500" fill="hold"/>
                                        <p:tgtEl>
                                          <p:spTgt spid="1029"/>
                                        </p:tgtEl>
                                        <p:attrNameLst>
                                          <p:attrName>ppt_x</p:attrName>
                                        </p:attrNameLst>
                                      </p:cBhvr>
                                      <p:tavLst>
                                        <p:tav tm="0">
                                          <p:val>
                                            <p:strVal val="1+#ppt_w/2"/>
                                          </p:val>
                                        </p:tav>
                                        <p:tav tm="100000">
                                          <p:val>
                                            <p:strVal val="#ppt_x"/>
                                          </p:val>
                                        </p:tav>
                                      </p:tavLst>
                                    </p:anim>
                                    <p:anim calcmode="lin" valueType="num">
                                      <p:cBhvr additive="base">
                                        <p:cTn id="26" dur="500" fill="hold"/>
                                        <p:tgtEl>
                                          <p:spTgt spid="10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AF3A03-1B63-7CA2-B54D-1C118CBA7EAD}"/>
              </a:ext>
            </a:extLst>
          </p:cNvPr>
          <p:cNvSpPr>
            <a:spLocks noGrp="1"/>
          </p:cNvSpPr>
          <p:nvPr>
            <p:ph type="body" sz="quarter" idx="16"/>
          </p:nvPr>
        </p:nvSpPr>
        <p:spPr/>
        <p:txBody>
          <a:bodyPr>
            <a:normAutofit fontScale="25000" lnSpcReduction="20000"/>
          </a:bodyPr>
          <a:lstStyle/>
          <a:p>
            <a:pPr algn="ctr"/>
            <a:endParaRPr lang="en-US" sz="2000" b="0" i="0" u="none" strike="noStrike" baseline="0" dirty="0">
              <a:latin typeface="Pristina" panose="03060402040406080204" pitchFamily="66" charset="0"/>
            </a:endParaRPr>
          </a:p>
          <a:p>
            <a:pPr algn="ctr"/>
            <a:r>
              <a:rPr lang="en-US" sz="8000" b="0" i="0" u="none" strike="noStrike" baseline="0" dirty="0">
                <a:latin typeface="Pristina" panose="03060402040406080204" pitchFamily="66" charset="0"/>
              </a:rPr>
              <a:t>~ The </a:t>
            </a:r>
            <a:r>
              <a:rPr lang="en-US" sz="8000" b="0" i="0" u="none" strike="noStrike" baseline="0" dirty="0" err="1">
                <a:latin typeface="Pristina" panose="03060402040406080204" pitchFamily="66" charset="0"/>
              </a:rPr>
              <a:t>Báb</a:t>
            </a:r>
            <a:r>
              <a:rPr lang="en-US" sz="8000" b="0" i="0" u="none" strike="noStrike" baseline="0" dirty="0">
                <a:latin typeface="Pristina" panose="03060402040406080204" pitchFamily="66" charset="0"/>
              </a:rPr>
              <a:t> ~</a:t>
            </a:r>
            <a:endParaRPr lang="en-US" sz="8000" dirty="0">
              <a:latin typeface="Pristina" panose="03060402040406080204" pitchFamily="66" charset="0"/>
            </a:endParaRPr>
          </a:p>
          <a:p>
            <a:endParaRPr lang="en-US" dirty="0"/>
          </a:p>
        </p:txBody>
      </p:sp>
      <p:sp>
        <p:nvSpPr>
          <p:cNvPr id="4" name="Text Placeholder 3">
            <a:extLst>
              <a:ext uri="{FF2B5EF4-FFF2-40B4-BE49-F238E27FC236}">
                <a16:creationId xmlns:a16="http://schemas.microsoft.com/office/drawing/2014/main" id="{D510A593-A9B2-C94B-DA62-0679F993E415}"/>
              </a:ext>
            </a:extLst>
          </p:cNvPr>
          <p:cNvSpPr>
            <a:spLocks noGrp="1"/>
          </p:cNvSpPr>
          <p:nvPr>
            <p:ph type="body" sz="quarter" idx="17"/>
          </p:nvPr>
        </p:nvSpPr>
        <p:spPr>
          <a:xfrm>
            <a:off x="435429" y="4495800"/>
            <a:ext cx="7086600" cy="1295400"/>
          </a:xfrm>
        </p:spPr>
        <p:txBody>
          <a:bodyPr>
            <a:normAutofit fontScale="77500" lnSpcReduction="20000"/>
          </a:bodyPr>
          <a:lstStyle/>
          <a:p>
            <a:endParaRPr lang="en-US" sz="2000" b="0" i="0" u="none" strike="noStrike" baseline="0" dirty="0">
              <a:latin typeface="BernhardMod BT" panose="0207040306030A020402" pitchFamily="18" charset="0"/>
            </a:endParaRPr>
          </a:p>
          <a:p>
            <a:pPr algn="just"/>
            <a:r>
              <a:rPr lang="en-US" sz="2400" b="0" i="0" u="none" strike="noStrike" baseline="0" dirty="0"/>
              <a:t>It is the immediate influence of the Holy Spirit that causes words such as these (lines from Hafiz) to stream from the tongue of poets, the significance of which they themselves are oftentimes unable to apprehend.</a:t>
            </a:r>
          </a:p>
          <a:p>
            <a:pPr algn="ctr"/>
            <a:endParaRPr lang="en-US" sz="1800" b="0" i="0" u="none" strike="noStrike" baseline="0" dirty="0">
              <a:latin typeface="BernhardMod BT" panose="0207040306030A020402" pitchFamily="18" charset="0"/>
            </a:endParaRPr>
          </a:p>
        </p:txBody>
      </p:sp>
      <p:pic>
        <p:nvPicPr>
          <p:cNvPr id="8" name="Picture Placeholder 7">
            <a:extLst>
              <a:ext uri="{FF2B5EF4-FFF2-40B4-BE49-F238E27FC236}">
                <a16:creationId xmlns:a16="http://schemas.microsoft.com/office/drawing/2014/main" id="{0C0CEE0D-4C3F-3604-EC40-E33B4DA88BB5}"/>
              </a:ext>
            </a:extLst>
          </p:cNvPr>
          <p:cNvPicPr>
            <a:picLocks noGrp="1" noChangeAspect="1"/>
          </p:cNvPicPr>
          <p:nvPr>
            <p:ph type="pic" sz="quarter" idx="19"/>
          </p:nvPr>
        </p:nvPicPr>
        <p:blipFill rotWithShape="1">
          <a:blip r:embed="rId2"/>
          <a:srcRect t="21653" b="21653"/>
          <a:stretch/>
        </p:blipFill>
        <p:spPr>
          <a:xfrm>
            <a:off x="434975" y="1600200"/>
            <a:ext cx="7086600" cy="2895600"/>
          </a:xfrm>
        </p:spPr>
      </p:pic>
      <p:sp>
        <p:nvSpPr>
          <p:cNvPr id="9" name="Rectangle 8">
            <a:extLst>
              <a:ext uri="{FF2B5EF4-FFF2-40B4-BE49-F238E27FC236}">
                <a16:creationId xmlns:a16="http://schemas.microsoft.com/office/drawing/2014/main" id="{1D67D300-5CBE-73C9-5138-8DFC797A86BC}"/>
              </a:ext>
            </a:extLst>
          </p:cNvPr>
          <p:cNvSpPr/>
          <p:nvPr/>
        </p:nvSpPr>
        <p:spPr>
          <a:xfrm>
            <a:off x="7521575" y="0"/>
            <a:ext cx="1089025"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7A3592-7644-D9E4-3BA2-659647A0D40E}"/>
              </a:ext>
            </a:extLst>
          </p:cNvPr>
          <p:cNvSpPr/>
          <p:nvPr/>
        </p:nvSpPr>
        <p:spPr>
          <a:xfrm>
            <a:off x="0" y="0"/>
            <a:ext cx="434521"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27652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750"/>
                                        <p:tgtEl>
                                          <p:spTgt spid="4">
                                            <p:txEl>
                                              <p:pRg st="1" end="1"/>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anim calcmode="lin" valueType="num">
                                      <p:cBhvr>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4157330" y="1371600"/>
            <a:ext cx="3700130" cy="4495800"/>
          </a:xfrm>
        </p:spPr>
        <p:txBody>
          <a:bodyPr>
            <a:noAutofit/>
          </a:bodyPr>
          <a:lstStyle/>
          <a:p>
            <a:pPr algn="just">
              <a:lnSpc>
                <a:spcPct val="150000"/>
              </a:lnSpc>
            </a:pPr>
            <a:r>
              <a:rPr lang="en-US" b="1" dirty="0">
                <a:solidFill>
                  <a:schemeClr val="tx1"/>
                </a:solidFill>
              </a:rPr>
              <a:t>...theatre artists are not just entertainers: they are shamans, who serve as intermediaries between spiritual realities and audiences. </a:t>
            </a:r>
            <a:endParaRPr lang="en-US" sz="3200" b="1" dirty="0">
              <a:solidFill>
                <a:schemeClr val="tx1"/>
              </a:solidFill>
            </a:endParaRPr>
          </a:p>
        </p:txBody>
      </p:sp>
      <p:sp>
        <p:nvSpPr>
          <p:cNvPr id="5" name="TextBox 4"/>
          <p:cNvSpPr txBox="1"/>
          <p:nvPr/>
        </p:nvSpPr>
        <p:spPr>
          <a:xfrm>
            <a:off x="4305300" y="4876800"/>
            <a:ext cx="3419856" cy="461665"/>
          </a:xfrm>
          <a:prstGeom prst="rect">
            <a:avLst/>
          </a:prstGeom>
          <a:noFill/>
        </p:spPr>
        <p:txBody>
          <a:bodyPr wrap="square" rtlCol="0">
            <a:spAutoFit/>
          </a:bodyPr>
          <a:lstStyle/>
          <a:p>
            <a:pPr algn="ctr"/>
            <a:r>
              <a:rPr lang="en-US" sz="2400" b="1" dirty="0">
                <a:latin typeface="Pristina" pitchFamily="66" charset="0"/>
              </a:rPr>
              <a:t>Hannah Sachs</a:t>
            </a:r>
          </a:p>
        </p:txBody>
      </p:sp>
      <p:pic>
        <p:nvPicPr>
          <p:cNvPr id="9" name="Picture 8" descr="A picture containing person, posing&#10;&#10;Description automatically generated">
            <a:extLst>
              <a:ext uri="{FF2B5EF4-FFF2-40B4-BE49-F238E27FC236}">
                <a16:creationId xmlns:a16="http://schemas.microsoft.com/office/drawing/2014/main" id="{4DB24278-BF4E-4867-0B17-97FC89FC7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685800"/>
            <a:ext cx="3700130" cy="4572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Rectangle 9">
            <a:extLst>
              <a:ext uri="{FF2B5EF4-FFF2-40B4-BE49-F238E27FC236}">
                <a16:creationId xmlns:a16="http://schemas.microsoft.com/office/drawing/2014/main" id="{CF1247B4-AEE7-DE73-70FE-C5A801F986A9}"/>
              </a:ext>
            </a:extLst>
          </p:cNvPr>
          <p:cNvSpPr/>
          <p:nvPr/>
        </p:nvSpPr>
        <p:spPr>
          <a:xfrm>
            <a:off x="8305800" y="0"/>
            <a:ext cx="838200"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dissolve">
                                      <p:cBhvr>
                                        <p:cTn id="11" dur="500"/>
                                        <p:tgtEl>
                                          <p:spTgt spid="5">
                                            <p:txEl>
                                              <p:pRg st="0" end="0"/>
                                            </p:txEl>
                                          </p:spTgt>
                                        </p:tgtEl>
                                      </p:cBhvr>
                                    </p:animEffect>
                                  </p:childTnLst>
                                </p:cTn>
                              </p:par>
                              <p:par>
                                <p:cTn id="12" presetID="31"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4A7270-0364-0A92-3BAF-36EF98C46917}"/>
              </a:ext>
            </a:extLst>
          </p:cNvPr>
          <p:cNvSpPr/>
          <p:nvPr/>
        </p:nvSpPr>
        <p:spPr>
          <a:xfrm>
            <a:off x="0" y="0"/>
            <a:ext cx="8610600" cy="6858000"/>
          </a:xfrm>
          <a:prstGeom prst="rect">
            <a:avLst/>
          </a:prstGeom>
          <a:gradFill flip="none" rotWithShape="1">
            <a:gsLst>
              <a:gs pos="0">
                <a:srgbClr val="9BBB59">
                  <a:shade val="30000"/>
                  <a:satMod val="115000"/>
                </a:srgbClr>
              </a:gs>
              <a:gs pos="50000">
                <a:srgbClr val="9BBB59">
                  <a:shade val="67500"/>
                  <a:satMod val="115000"/>
                </a:srgbClr>
              </a:gs>
              <a:gs pos="100000">
                <a:srgbClr val="9BBB59">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308F3E0-203B-E247-AC2E-5B87330841E8}"/>
              </a:ext>
            </a:extLst>
          </p:cNvPr>
          <p:cNvSpPr>
            <a:spLocks noGrp="1"/>
          </p:cNvSpPr>
          <p:nvPr>
            <p:ph type="body" sz="quarter" idx="11"/>
          </p:nvPr>
        </p:nvSpPr>
        <p:spPr>
          <a:xfrm>
            <a:off x="838200" y="5334000"/>
            <a:ext cx="7086600" cy="1548649"/>
          </a:xfrm>
        </p:spPr>
        <p:txBody>
          <a:bodyPr>
            <a:normAutofit/>
          </a:bodyPr>
          <a:lstStyle/>
          <a:p>
            <a:r>
              <a:rPr lang="en-US" b="1" dirty="0">
                <a:solidFill>
                  <a:schemeClr val="bg1"/>
                </a:solidFill>
              </a:rPr>
              <a:t>…when thy fingers grasp the paintbrush, it is as if thou wert at prayer in the Temple. </a:t>
            </a:r>
          </a:p>
          <a:p>
            <a:r>
              <a:rPr lang="en-US" b="1" dirty="0">
                <a:solidFill>
                  <a:schemeClr val="bg1">
                    <a:lumMod val="95000"/>
                  </a:schemeClr>
                </a:solidFill>
                <a:latin typeface="Pristina" panose="03060402040406080204" pitchFamily="66" charset="0"/>
              </a:rPr>
              <a:t>~ ‘</a:t>
            </a:r>
            <a:r>
              <a:rPr lang="en-US" b="1" dirty="0" err="1">
                <a:solidFill>
                  <a:schemeClr val="bg1">
                    <a:lumMod val="95000"/>
                  </a:schemeClr>
                </a:solidFill>
                <a:latin typeface="Pristina" panose="03060402040406080204" pitchFamily="66" charset="0"/>
              </a:rPr>
              <a:t>Abdu'l-Bahá</a:t>
            </a:r>
            <a:r>
              <a:rPr lang="en-US" b="1" dirty="0">
                <a:solidFill>
                  <a:schemeClr val="bg1">
                    <a:lumMod val="95000"/>
                  </a:schemeClr>
                </a:solidFill>
                <a:latin typeface="Pristina" panose="03060402040406080204" pitchFamily="66" charset="0"/>
              </a:rPr>
              <a:t> ~ </a:t>
            </a:r>
          </a:p>
          <a:p>
            <a:pPr algn="ctr"/>
            <a:endParaRPr lang="en-US" sz="2000" b="0" i="0" u="none" strike="noStrike" baseline="0" dirty="0">
              <a:solidFill>
                <a:schemeClr val="bg1"/>
              </a:solidFill>
              <a:latin typeface="Pristina" panose="03060402040406080204" pitchFamily="66" charset="0"/>
            </a:endParaRPr>
          </a:p>
        </p:txBody>
      </p:sp>
      <p:pic>
        <p:nvPicPr>
          <p:cNvPr id="1028" name="Picture 4" descr="A Breath of God's Spirit">
            <a:extLst>
              <a:ext uri="{FF2B5EF4-FFF2-40B4-BE49-F238E27FC236}">
                <a16:creationId xmlns:a16="http://schemas.microsoft.com/office/drawing/2014/main" id="{53C67D8A-F02D-61D4-EECD-9DE060DC2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768" y="381000"/>
            <a:ext cx="7200900" cy="4800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888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22" presetClass="entr" presetSubtype="2"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wipe(right)">
                                      <p:cBhvr>
                                        <p:cTn id="1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Mother of the spirit.JPG"/>
          <p:cNvPicPr>
            <a:picLocks noGrp="1" noChangeAspect="1"/>
          </p:cNvPicPr>
          <p:nvPr>
            <p:ph type="pic" sz="quarter" idx="10"/>
          </p:nvPr>
        </p:nvPicPr>
        <p:blipFill>
          <a:blip r:embed="rId2" cstate="print"/>
          <a:stretch>
            <a:fillRect/>
          </a:stretch>
        </p:blipFill>
        <p:spPr>
          <a:xfrm>
            <a:off x="0" y="-39206"/>
            <a:ext cx="8686800" cy="6924637"/>
          </a:xfrm>
          <a:prstGeom prst="rect">
            <a:avLst/>
          </a:prstGeom>
          <a:ln>
            <a:noFill/>
          </a:ln>
          <a:effectLst>
            <a:softEdge rad="112500"/>
          </a:effectLst>
        </p:spPr>
      </p:pic>
      <p:sp>
        <p:nvSpPr>
          <p:cNvPr id="8" name="Text Placeholder 7"/>
          <p:cNvSpPr>
            <a:spLocks noGrp="1"/>
          </p:cNvSpPr>
          <p:nvPr>
            <p:ph type="body" sz="quarter" idx="11"/>
          </p:nvPr>
        </p:nvSpPr>
        <p:spPr>
          <a:xfrm>
            <a:off x="304800" y="5181600"/>
            <a:ext cx="8001000" cy="1524000"/>
          </a:xfrm>
        </p:spPr>
        <p:txBody>
          <a:bodyPr>
            <a:noAutofit/>
          </a:bodyPr>
          <a:lstStyle/>
          <a:p>
            <a:pPr algn="l"/>
            <a:r>
              <a:rPr lang="en-US" sz="2800" b="1" dirty="0">
                <a:solidFill>
                  <a:srgbClr val="FFFFFF"/>
                </a:solidFill>
                <a:cs typeface="Aparajita" pitchFamily="34" charset="0"/>
              </a:rPr>
              <a:t>All great art is the work of the whole living creature, body and soul, and chiefly of the soul. </a:t>
            </a:r>
            <a:endParaRPr lang="en-US" sz="2800" b="1" dirty="0">
              <a:solidFill>
                <a:srgbClr val="FFFFFF"/>
              </a:solidFill>
            </a:endParaRPr>
          </a:p>
        </p:txBody>
      </p:sp>
      <p:sp>
        <p:nvSpPr>
          <p:cNvPr id="4" name="TextBox 3"/>
          <p:cNvSpPr txBox="1"/>
          <p:nvPr/>
        </p:nvSpPr>
        <p:spPr>
          <a:xfrm>
            <a:off x="5715000" y="6172200"/>
            <a:ext cx="2667000" cy="461665"/>
          </a:xfrm>
          <a:prstGeom prst="rect">
            <a:avLst/>
          </a:prstGeom>
          <a:noFill/>
        </p:spPr>
        <p:txBody>
          <a:bodyPr wrap="square" rtlCol="0">
            <a:spAutoFit/>
          </a:bodyPr>
          <a:lstStyle/>
          <a:p>
            <a:r>
              <a:rPr lang="en-US" sz="2400" b="1" dirty="0">
                <a:solidFill>
                  <a:schemeClr val="bg1"/>
                </a:solidFill>
                <a:latin typeface="Pristina" pitchFamily="66" charset="0"/>
                <a:cs typeface="Aparajita" pitchFamily="34" charset="0"/>
              </a:rPr>
              <a:t>         </a:t>
            </a:r>
            <a:r>
              <a:rPr lang="en-US" sz="2400" b="1" dirty="0">
                <a:solidFill>
                  <a:schemeClr val="bg1"/>
                </a:solidFill>
                <a:latin typeface="Pristina" pitchFamily="66" charset="0"/>
              </a:rPr>
              <a:t>John Ruskin</a:t>
            </a:r>
            <a:endParaRPr lang="en-US" sz="2400" dirty="0">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2000"/>
                                        <p:tgtEl>
                                          <p:spTgt spid="8">
                                            <p:txEl>
                                              <p:pRg st="0" end="0"/>
                                            </p:txEl>
                                          </p:spTgt>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par>
                                <p:cTn id="12" presetID="53" presetClass="entr" presetSubtype="16"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400" b="1" dirty="0">
                <a:cs typeface="Aparajita" pitchFamily="34" charset="0"/>
              </a:rPr>
              <a:t>If you are lucky and reverent, and hush for a moment the voices of doubt in your head, sometimes God will whisper in your ear.</a:t>
            </a:r>
          </a:p>
        </p:txBody>
      </p:sp>
      <p:pic>
        <p:nvPicPr>
          <p:cNvPr id="5" name="Picture Placeholder 4" descr="Monets garden.JPG"/>
          <p:cNvPicPr>
            <a:picLocks noGrp="1" noChangeAspect="1"/>
          </p:cNvPicPr>
          <p:nvPr>
            <p:ph type="pic" sz="quarter" idx="11"/>
          </p:nvPr>
        </p:nvPicPr>
        <p:blipFill>
          <a:blip r:embed="rId2" cstate="print"/>
          <a:srcRect l="1705" r="1705"/>
          <a:stretch>
            <a:fillRect/>
          </a:stretch>
        </p:blipFill>
        <p:spPr>
          <a:prstGeom prst="rect">
            <a:avLst/>
          </a:prstGeom>
          <a:ln>
            <a:noFill/>
          </a:ln>
          <a:effectLst>
            <a:softEdge rad="112500"/>
          </a:effectLst>
        </p:spPr>
      </p:pic>
      <p:sp>
        <p:nvSpPr>
          <p:cNvPr id="4" name="Text Placeholder 3"/>
          <p:cNvSpPr>
            <a:spLocks noGrp="1"/>
          </p:cNvSpPr>
          <p:nvPr>
            <p:ph type="body" sz="quarter" idx="15"/>
          </p:nvPr>
        </p:nvSpPr>
        <p:spPr>
          <a:xfrm>
            <a:off x="7467600" y="4038600"/>
            <a:ext cx="1447800" cy="1219200"/>
          </a:xfrm>
        </p:spPr>
        <p:txBody>
          <a:bodyPr>
            <a:normAutofit/>
          </a:bodyPr>
          <a:lstStyle/>
          <a:p>
            <a:pPr algn="ctr"/>
            <a:r>
              <a:rPr lang="en-US" sz="2800" b="1" dirty="0">
                <a:latin typeface="Pristina" pitchFamily="66" charset="0"/>
              </a:rPr>
              <a:t>Kate </a:t>
            </a:r>
            <a:r>
              <a:rPr lang="en-US" sz="2800" b="1" dirty="0" err="1">
                <a:latin typeface="Pristina" pitchFamily="66" charset="0"/>
              </a:rPr>
              <a:t>Santich</a:t>
            </a:r>
            <a:endParaRPr lang="en-US" sz="2800" b="1" dirty="0">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dissolve">
                                      <p:cBhvr>
                                        <p:cTn id="11" dur="2000"/>
                                        <p:tgtEl>
                                          <p:spTgt spid="2">
                                            <p:txEl>
                                              <p:pRg st="0" end="0"/>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dissolv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I will sing to the Lord.JPG"/>
          <p:cNvPicPr>
            <a:picLocks noGrp="1" noChangeAspect="1"/>
          </p:cNvPicPr>
          <p:nvPr>
            <p:ph type="pic" sz="quarter" idx="10"/>
          </p:nvPr>
        </p:nvPicPr>
        <p:blipFill>
          <a:blip r:embed="rId2" cstate="print"/>
          <a:srcRect l="5732" r="5732"/>
          <a:stretch>
            <a:fillRect/>
          </a:stretch>
        </p:blipFill>
        <p:spPr>
          <a:xfrm>
            <a:off x="381000" y="838200"/>
            <a:ext cx="6876639" cy="4876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Text Placeholder 2"/>
          <p:cNvSpPr>
            <a:spLocks noGrp="1"/>
          </p:cNvSpPr>
          <p:nvPr>
            <p:ph type="body" sz="quarter" idx="11"/>
          </p:nvPr>
        </p:nvSpPr>
        <p:spPr>
          <a:xfrm>
            <a:off x="6498461" y="1143000"/>
            <a:ext cx="2133600" cy="5486400"/>
          </a:xfrm>
        </p:spPr>
        <p:txBody>
          <a:bodyPr>
            <a:normAutofit/>
          </a:bodyPr>
          <a:lstStyle/>
          <a:p>
            <a:pPr algn="l">
              <a:lnSpc>
                <a:spcPct val="150000"/>
              </a:lnSpc>
            </a:pPr>
            <a:r>
              <a:rPr lang="en-US" sz="2800" b="1" dirty="0">
                <a:solidFill>
                  <a:schemeClr val="tx1"/>
                </a:solidFill>
                <a:cs typeface="Aparajita" pitchFamily="34" charset="0"/>
              </a:rPr>
              <a:t>SING! </a:t>
            </a:r>
          </a:p>
          <a:p>
            <a:pPr algn="l">
              <a:lnSpc>
                <a:spcPct val="150000"/>
              </a:lnSpc>
            </a:pPr>
            <a:r>
              <a:rPr lang="en-US" sz="2800" b="1" dirty="0">
                <a:solidFill>
                  <a:schemeClr val="tx1"/>
                </a:solidFill>
                <a:cs typeface="Aparajita" pitchFamily="34" charset="0"/>
              </a:rPr>
              <a:t>Not to perform—</a:t>
            </a:r>
          </a:p>
          <a:p>
            <a:pPr algn="l">
              <a:lnSpc>
                <a:spcPct val="150000"/>
              </a:lnSpc>
            </a:pPr>
            <a:r>
              <a:rPr lang="en-US" sz="2800" b="1" dirty="0">
                <a:solidFill>
                  <a:schemeClr val="tx1"/>
                </a:solidFill>
                <a:cs typeface="Aparajita" pitchFamily="34" charset="0"/>
              </a:rPr>
              <a:t>just to worship.</a:t>
            </a:r>
          </a:p>
          <a:p>
            <a:pPr algn="ctr"/>
            <a:endParaRPr lang="en-US" sz="2600" b="1" dirty="0">
              <a:solidFill>
                <a:schemeClr val="tx1"/>
              </a:solidFill>
              <a:latin typeface="Pristina" pitchFamily="66" charset="0"/>
              <a:cs typeface="Aparajita" pitchFamily="34" charset="0"/>
            </a:endParaRPr>
          </a:p>
          <a:p>
            <a:pPr algn="l"/>
            <a:r>
              <a:rPr lang="en-US" b="1" dirty="0">
                <a:solidFill>
                  <a:schemeClr val="tx1"/>
                </a:solidFill>
                <a:latin typeface="Pristina" pitchFamily="66" charset="0"/>
                <a:cs typeface="Aparajita" pitchFamily="34" charset="0"/>
              </a:rPr>
              <a:t>Eric Dozier</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20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2000"/>
                                        <p:tgtEl>
                                          <p:spTgt spid="3">
                                            <p:txEl>
                                              <p:pRg st="2" end="2"/>
                                            </p:txEl>
                                          </p:spTgt>
                                        </p:tgtEl>
                                      </p:cBhvr>
                                    </p:animEffect>
                                  </p:childTnLst>
                                </p:cTn>
                              </p:par>
                            </p:childTnLst>
                          </p:cTn>
                        </p:par>
                        <p:par>
                          <p:cTn id="14" fill="hold">
                            <p:stCondLst>
                              <p:cond delay="2000"/>
                            </p:stCondLst>
                            <p:childTnLst>
                              <p:par>
                                <p:cTn id="15" presetID="9" presetClass="entr" presetSubtype="0" fill="hold"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2000"/>
                                        <p:tgtEl>
                                          <p:spTgt spid="3">
                                            <p:txEl>
                                              <p:pRg st="4" end="4"/>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9D8E45-1C08-0D3A-645B-180BA7F8E20C}"/>
              </a:ext>
            </a:extLst>
          </p:cNvPr>
          <p:cNvSpPr/>
          <p:nvPr/>
        </p:nvSpPr>
        <p:spPr>
          <a:xfrm>
            <a:off x="0" y="0"/>
            <a:ext cx="8610600" cy="685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533401"/>
            <a:ext cx="7848600" cy="2514600"/>
          </a:xfrm>
        </p:spPr>
        <p:txBody>
          <a:bodyPr>
            <a:normAutofit/>
          </a:bodyPr>
          <a:lstStyle/>
          <a:p>
            <a:pPr>
              <a:buNone/>
            </a:pPr>
            <a:r>
              <a:rPr lang="en-US" dirty="0"/>
              <a:t>	</a:t>
            </a:r>
            <a:r>
              <a:rPr lang="en-US" sz="2400" b="1" dirty="0">
                <a:solidFill>
                  <a:srgbClr val="0066FF"/>
                </a:solidFill>
                <a:cs typeface="Aparajita" pitchFamily="34" charset="0"/>
              </a:rPr>
              <a:t>The music of this opera [Madame Butterfly] was dictated to me by God; I was merely instrumental in putting it on paper and communicating it to the public</a:t>
            </a:r>
            <a:r>
              <a:rPr lang="en-US" sz="2400" b="1" dirty="0"/>
              <a:t>.</a:t>
            </a:r>
          </a:p>
        </p:txBody>
      </p:sp>
      <p:pic>
        <p:nvPicPr>
          <p:cNvPr id="4" name="Picture 3" descr="Butterfly dress back.JPG"/>
          <p:cNvPicPr>
            <a:picLocks noChangeAspect="1"/>
          </p:cNvPicPr>
          <p:nvPr/>
        </p:nvPicPr>
        <p:blipFill>
          <a:blip r:embed="rId2" cstate="print"/>
          <a:stretch>
            <a:fillRect/>
          </a:stretch>
        </p:blipFill>
        <p:spPr>
          <a:xfrm>
            <a:off x="4724400" y="2590800"/>
            <a:ext cx="2251915" cy="31241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descr="Butterfly dress front.JPG"/>
          <p:cNvPicPr>
            <a:picLocks noChangeAspect="1"/>
          </p:cNvPicPr>
          <p:nvPr/>
        </p:nvPicPr>
        <p:blipFill>
          <a:blip r:embed="rId3" cstate="print"/>
          <a:stretch>
            <a:fillRect/>
          </a:stretch>
        </p:blipFill>
        <p:spPr>
          <a:xfrm>
            <a:off x="2286000" y="2362200"/>
            <a:ext cx="2316177" cy="3581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TextBox 5"/>
          <p:cNvSpPr txBox="1"/>
          <p:nvPr/>
        </p:nvSpPr>
        <p:spPr>
          <a:xfrm>
            <a:off x="6976315" y="5191779"/>
            <a:ext cx="1329485" cy="523220"/>
          </a:xfrm>
          <a:prstGeom prst="rect">
            <a:avLst/>
          </a:prstGeom>
          <a:noFill/>
        </p:spPr>
        <p:txBody>
          <a:bodyPr wrap="square" rtlCol="0">
            <a:spAutoFit/>
          </a:bodyPr>
          <a:lstStyle/>
          <a:p>
            <a:r>
              <a:rPr lang="en-US" sz="2800" b="1" dirty="0">
                <a:solidFill>
                  <a:srgbClr val="0066FF"/>
                </a:solidFill>
                <a:latin typeface="Pristina" pitchFamily="66" charset="0"/>
              </a:rPr>
              <a:t>Puccini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en-US" sz="2400" b="1" dirty="0">
                <a:cs typeface="Aparajita" pitchFamily="34" charset="0"/>
              </a:rPr>
              <a:t>The most beautiful thing we can experience is the mysterious.</a:t>
            </a:r>
          </a:p>
          <a:p>
            <a:pPr algn="ctr"/>
            <a:r>
              <a:rPr lang="en-US" sz="2400" b="1" dirty="0">
                <a:cs typeface="Aparajita" pitchFamily="34" charset="0"/>
              </a:rPr>
              <a:t>It is the source of all true art and science.</a:t>
            </a:r>
          </a:p>
        </p:txBody>
      </p:sp>
      <p:pic>
        <p:nvPicPr>
          <p:cNvPr id="5" name="Picture Placeholder 4" descr="Monets garden.JPG"/>
          <p:cNvPicPr>
            <a:picLocks noGrp="1" noChangeAspect="1"/>
          </p:cNvPicPr>
          <p:nvPr>
            <p:ph type="pic" sz="quarter" idx="11"/>
          </p:nvPr>
        </p:nvPicPr>
        <p:blipFill>
          <a:blip r:embed="rId2" cstate="print"/>
          <a:stretch>
            <a:fillRect/>
          </a:stretch>
        </p:blipFill>
        <p:spPr>
          <a:xfrm>
            <a:off x="228600" y="381000"/>
            <a:ext cx="6858000" cy="4810417"/>
          </a:xfrm>
          <a:prstGeom prst="rect">
            <a:avLst/>
          </a:prstGeom>
          <a:ln>
            <a:noFill/>
          </a:ln>
          <a:effectLst>
            <a:softEdge rad="112500"/>
          </a:effectLst>
        </p:spPr>
      </p:pic>
      <p:sp>
        <p:nvSpPr>
          <p:cNvPr id="4" name="Text Placeholder 3"/>
          <p:cNvSpPr>
            <a:spLocks noGrp="1"/>
          </p:cNvSpPr>
          <p:nvPr>
            <p:ph type="body" sz="quarter" idx="15"/>
          </p:nvPr>
        </p:nvSpPr>
        <p:spPr>
          <a:xfrm>
            <a:off x="7391400" y="4038600"/>
            <a:ext cx="1524000" cy="1219200"/>
          </a:xfrm>
        </p:spPr>
        <p:txBody>
          <a:bodyPr>
            <a:normAutofit/>
          </a:bodyPr>
          <a:lstStyle/>
          <a:p>
            <a:pPr algn="ctr"/>
            <a:r>
              <a:rPr lang="en-US" sz="2800" b="1" dirty="0">
                <a:latin typeface="Pristina" pitchFamily="66" charset="0"/>
              </a:rPr>
              <a:t>Albert</a:t>
            </a:r>
          </a:p>
          <a:p>
            <a:pPr algn="ctr"/>
            <a:r>
              <a:rPr lang="en-US" sz="2800" b="1" dirty="0">
                <a:latin typeface="Pristina" pitchFamily="66" charset="0"/>
              </a:rPr>
              <a:t>Einstein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dissolve">
                                      <p:cBhvr>
                                        <p:cTn id="13" dur="2000"/>
                                        <p:tgtEl>
                                          <p:spTgt spid="2">
                                            <p:txEl>
                                              <p:pRg st="0" end="0"/>
                                            </p:txEl>
                                          </p:spTgt>
                                        </p:tgtEl>
                                      </p:cBhvr>
                                    </p:animEffect>
                                  </p:childTnLst>
                                </p:cTn>
                              </p:par>
                            </p:childTnLst>
                          </p:cTn>
                        </p:par>
                        <p:par>
                          <p:cTn id="14" fill="hold">
                            <p:stCondLst>
                              <p:cond delay="3000"/>
                            </p:stCondLst>
                            <p:childTnLst>
                              <p:par>
                                <p:cTn id="15" presetID="9" presetClass="entr" presetSubtype="0" fill="hold"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dissolve">
                                      <p:cBhvr>
                                        <p:cTn id="17" dur="2000"/>
                                        <p:tgtEl>
                                          <p:spTgt spid="2">
                                            <p:txEl>
                                              <p:pRg st="1" end="1"/>
                                            </p:txEl>
                                          </p:spTgt>
                                        </p:tgtEl>
                                      </p:cBhvr>
                                    </p:animEffect>
                                  </p:childTnLst>
                                </p:cTn>
                              </p:par>
                            </p:childTnLst>
                          </p:cTn>
                        </p:par>
                        <p:par>
                          <p:cTn id="18" fill="hold">
                            <p:stCondLst>
                              <p:cond delay="5000"/>
                            </p:stCondLst>
                            <p:childTnLst>
                              <p:par>
                                <p:cTn id="19" presetID="9" presetClass="entr" presetSubtype="0" fill="hold"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dissolve">
                                      <p:cBhvr>
                                        <p:cTn id="21" dur="500"/>
                                        <p:tgtEl>
                                          <p:spTgt spid="4">
                                            <p:txEl>
                                              <p:pRg st="0" end="0"/>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dissolve">
                                      <p:cBhvr>
                                        <p:cTn id="2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86106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Toddler dancing.JPG"/>
          <p:cNvPicPr>
            <a:picLocks noGrp="1" noChangeAspect="1"/>
          </p:cNvPicPr>
          <p:nvPr>
            <p:ph type="pic" sz="quarter" idx="13"/>
          </p:nvPr>
        </p:nvPicPr>
        <p:blipFill>
          <a:blip r:embed="rId3" cstate="print"/>
          <a:srcRect t="9313" b="9313"/>
          <a:stretch>
            <a:fillRect/>
          </a:stretch>
        </p:blipFill>
        <p:spPr>
          <a:xfrm>
            <a:off x="4419600" y="1143000"/>
            <a:ext cx="3733800" cy="2800350"/>
          </a:xfrm>
          <a:prstGeom prst="rect">
            <a:avLst/>
          </a:prstGeom>
          <a:ln>
            <a:noFill/>
          </a:ln>
          <a:effectLst>
            <a:softEdge rad="112500"/>
          </a:effectLst>
        </p:spPr>
      </p:pic>
      <p:pic>
        <p:nvPicPr>
          <p:cNvPr id="8" name="Picture Placeholder 7" descr="baby plays guitar.JPG"/>
          <p:cNvPicPr>
            <a:picLocks noGrp="1" noChangeAspect="1"/>
          </p:cNvPicPr>
          <p:nvPr>
            <p:ph type="pic" sz="quarter" idx="14"/>
          </p:nvPr>
        </p:nvPicPr>
        <p:blipFill>
          <a:blip r:embed="rId4" cstate="print"/>
          <a:srcRect t="6337" b="6337"/>
          <a:stretch>
            <a:fillRect/>
          </a:stretch>
        </p:blipFill>
        <p:spPr>
          <a:xfrm>
            <a:off x="355600" y="1085850"/>
            <a:ext cx="3835400" cy="2876550"/>
          </a:xfrm>
          <a:prstGeom prst="rect">
            <a:avLst/>
          </a:prstGeom>
          <a:ln>
            <a:noFill/>
          </a:ln>
          <a:effectLst>
            <a:softEdge rad="112500"/>
          </a:effectLst>
        </p:spPr>
      </p:pic>
      <p:sp>
        <p:nvSpPr>
          <p:cNvPr id="6" name="Text Placeholder 5"/>
          <p:cNvSpPr>
            <a:spLocks noGrp="1"/>
          </p:cNvSpPr>
          <p:nvPr>
            <p:ph type="body" sz="quarter" idx="16"/>
          </p:nvPr>
        </p:nvSpPr>
        <p:spPr>
          <a:xfrm>
            <a:off x="381000" y="4267200"/>
            <a:ext cx="7848600" cy="1066800"/>
          </a:xfrm>
        </p:spPr>
        <p:txBody>
          <a:bodyPr>
            <a:noAutofit/>
          </a:bodyPr>
          <a:lstStyle/>
          <a:p>
            <a:pPr algn="ctr"/>
            <a:r>
              <a:rPr lang="en-US" sz="3200" b="1" dirty="0">
                <a:solidFill>
                  <a:srgbClr val="00B050"/>
                </a:solidFill>
                <a:cs typeface="Aparajita" pitchFamily="34" charset="0"/>
              </a:rPr>
              <a:t>A wondrous melody is wings for the spirit,</a:t>
            </a:r>
          </a:p>
          <a:p>
            <a:pPr algn="ctr"/>
            <a:r>
              <a:rPr lang="en-US" sz="3200" b="1" dirty="0">
                <a:solidFill>
                  <a:srgbClr val="00B050"/>
                </a:solidFill>
                <a:cs typeface="Aparajita" pitchFamily="34" charset="0"/>
              </a:rPr>
              <a:t>and </a:t>
            </a:r>
            <a:r>
              <a:rPr lang="en-US" sz="3200" b="1" dirty="0" err="1">
                <a:solidFill>
                  <a:srgbClr val="00B050"/>
                </a:solidFill>
                <a:cs typeface="Aparajita" pitchFamily="34" charset="0"/>
              </a:rPr>
              <a:t>maketh</a:t>
            </a:r>
            <a:r>
              <a:rPr lang="en-US" sz="3200" b="1" dirty="0">
                <a:solidFill>
                  <a:srgbClr val="00B050"/>
                </a:solidFill>
                <a:cs typeface="Aparajita" pitchFamily="34" charset="0"/>
              </a:rPr>
              <a:t> the soul to tremble for joy</a:t>
            </a:r>
            <a:r>
              <a:rPr lang="en-US" sz="1200" b="1" dirty="0">
                <a:solidFill>
                  <a:srgbClr val="00B050"/>
                </a:solidFill>
                <a:cs typeface="Aparajita" pitchFamily="34" charset="0"/>
              </a:rPr>
              <a:t>. </a:t>
            </a:r>
          </a:p>
          <a:p>
            <a:pPr algn="just"/>
            <a:endParaRPr lang="en-US" sz="1200" b="1" dirty="0">
              <a:solidFill>
                <a:srgbClr val="00B050"/>
              </a:solidFill>
              <a:latin typeface="Aparajita" pitchFamily="34" charset="0"/>
              <a:cs typeface="Aparajita" pitchFamily="34" charset="0"/>
            </a:endParaRPr>
          </a:p>
          <a:p>
            <a:pPr algn="ctr"/>
            <a:r>
              <a:rPr lang="en-US" sz="2400" i="1" dirty="0">
                <a:solidFill>
                  <a:srgbClr val="00B050"/>
                </a:solidFill>
                <a:latin typeface="Pristina" pitchFamily="66" charset="0"/>
              </a:rPr>
              <a:t>‘</a:t>
            </a:r>
            <a:r>
              <a:rPr lang="en-US" sz="2400" dirty="0">
                <a:solidFill>
                  <a:srgbClr val="00B050"/>
                </a:solidFill>
                <a:latin typeface="Pristina" pitchFamily="66" charset="0"/>
              </a:rPr>
              <a:t>Abdu'l‑Bahá</a:t>
            </a:r>
          </a:p>
          <a:p>
            <a:pPr algn="l"/>
            <a:endParaRPr lang="en-US" sz="3200" b="1" dirty="0">
              <a:solidFill>
                <a:srgbClr val="00B050"/>
              </a:solidFill>
              <a:latin typeface="Aparajita" pitchFamily="34" charset="0"/>
              <a:cs typeface="Aparajit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dissolve">
                                      <p:cBhvr>
                                        <p:cTn id="7" dur="500"/>
                                        <p:tgtEl>
                                          <p:spTgt spid="6">
                                            <p:txEl>
                                              <p:pRg st="3" end="3"/>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2000"/>
                                        <p:tgtEl>
                                          <p:spTgt spid="6">
                                            <p:txEl>
                                              <p:pRg st="0" end="0"/>
                                            </p:txEl>
                                          </p:spTgt>
                                        </p:tgtEl>
                                      </p:cBhvr>
                                    </p:animEffect>
                                  </p:childTnLst>
                                </p:cTn>
                              </p:par>
                            </p:childTnLst>
                          </p:cTn>
                        </p:par>
                        <p:par>
                          <p:cTn id="12" fill="hold">
                            <p:stCondLst>
                              <p:cond delay="2500"/>
                            </p:stCondLst>
                            <p:childTnLst>
                              <p:par>
                                <p:cTn id="13" presetID="9"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dissolve">
                                      <p:cBhvr>
                                        <p:cTn id="15" dur="500"/>
                                        <p:tgtEl>
                                          <p:spTgt spid="6">
                                            <p:txEl>
                                              <p:pRg st="1" end="1"/>
                                            </p:txEl>
                                          </p:spTgt>
                                        </p:tgtEl>
                                      </p:cBhvr>
                                    </p:animEffect>
                                  </p:childTnLst>
                                </p:cTn>
                              </p:par>
                            </p:childTnLst>
                          </p:cTn>
                        </p:par>
                        <p:par>
                          <p:cTn id="16" fill="hold">
                            <p:stCondLst>
                              <p:cond delay="3000"/>
                            </p:stCondLst>
                            <p:childTnLst>
                              <p:par>
                                <p:cTn id="17" presetID="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0" y="609600"/>
            <a:ext cx="1731644" cy="6248400"/>
          </a:xfrm>
        </p:spPr>
        <p:txBody>
          <a:bodyPr>
            <a:noAutofit/>
          </a:bodyPr>
          <a:lstStyle/>
          <a:p>
            <a:r>
              <a:rPr lang="en-US" sz="2000" b="1" dirty="0">
                <a:solidFill>
                  <a:schemeClr val="accent1"/>
                </a:solidFill>
              </a:rPr>
              <a:t>Prayer is simply a conversation with God… dance provides an internal dialogue that is sacred within your heart, soul and spirit—giving you a direct line to the source.</a:t>
            </a:r>
          </a:p>
          <a:p>
            <a:endParaRPr lang="en-US" sz="2000" b="1" dirty="0">
              <a:solidFill>
                <a:schemeClr val="accent1"/>
              </a:solidFill>
              <a:cs typeface="Aparajita" pitchFamily="34" charset="0"/>
            </a:endParaRPr>
          </a:p>
          <a:p>
            <a:r>
              <a:rPr lang="en-US" sz="1400" b="1" dirty="0" err="1">
                <a:solidFill>
                  <a:schemeClr val="accent1"/>
                </a:solidFill>
                <a:latin typeface="Pristina" panose="03060402040406080204" pitchFamily="66" charset="0"/>
              </a:rPr>
              <a:t>La'Toya</a:t>
            </a:r>
            <a:r>
              <a:rPr lang="en-US" sz="1400" b="1" dirty="0">
                <a:solidFill>
                  <a:schemeClr val="accent1"/>
                </a:solidFill>
                <a:latin typeface="Pristina" panose="03060402040406080204" pitchFamily="66" charset="0"/>
              </a:rPr>
              <a:t> Princess Jackson</a:t>
            </a:r>
          </a:p>
          <a:p>
            <a:endParaRPr lang="en-US" sz="2000" b="1" dirty="0">
              <a:solidFill>
                <a:srgbClr val="00B050"/>
              </a:solidFill>
              <a:cs typeface="Aparajita" pitchFamily="34" charset="0"/>
            </a:endParaRPr>
          </a:p>
          <a:p>
            <a:pPr algn="l"/>
            <a:endParaRPr lang="en-US" sz="3200" b="1" dirty="0">
              <a:solidFill>
                <a:srgbClr val="00B050"/>
              </a:solidFill>
              <a:latin typeface="Aparajita" pitchFamily="34" charset="0"/>
              <a:cs typeface="Aparajita" pitchFamily="34" charset="0"/>
            </a:endParaRPr>
          </a:p>
        </p:txBody>
      </p:sp>
      <p:pic>
        <p:nvPicPr>
          <p:cNvPr id="3074" name="Picture 2">
            <a:extLst>
              <a:ext uri="{FF2B5EF4-FFF2-40B4-BE49-F238E27FC236}">
                <a16:creationId xmlns:a16="http://schemas.microsoft.com/office/drawing/2014/main" id="{9AD77C70-FE43-C564-3EC2-B7EED1A6B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1645" y="0"/>
            <a:ext cx="6886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1915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right)">
                                      <p:cBhvr>
                                        <p:cTn id="7" dur="500"/>
                                        <p:tgtEl>
                                          <p:spTgt spid="307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right)">
                                      <p:cBhvr>
                                        <p:cTn id="11" dur="500"/>
                                        <p:tgtEl>
                                          <p:spTgt spid="6">
                                            <p:txEl>
                                              <p:pRg st="0" end="0"/>
                                            </p:txEl>
                                          </p:spTgt>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right)">
                                      <p:cBhvr>
                                        <p:cTn id="1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descr="farndale23.jpg"/>
          <p:cNvPicPr>
            <a:picLocks noGrp="1" noChangeAspect="1"/>
          </p:cNvPicPr>
          <p:nvPr>
            <p:ph type="pic" sz="quarter" idx="13"/>
          </p:nvPr>
        </p:nvPicPr>
        <p:blipFill>
          <a:blip r:embed="rId2" cstate="print"/>
          <a:stretch>
            <a:fillRect/>
          </a:stretch>
        </p:blipFill>
        <p:spPr>
          <a:xfrm>
            <a:off x="1066800" y="1828800"/>
            <a:ext cx="6476397" cy="455249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 Placeholder 7"/>
          <p:cNvSpPr>
            <a:spLocks noGrp="1"/>
          </p:cNvSpPr>
          <p:nvPr>
            <p:ph type="body" sz="quarter" idx="15"/>
          </p:nvPr>
        </p:nvSpPr>
        <p:spPr>
          <a:xfrm>
            <a:off x="1142698" y="609600"/>
            <a:ext cx="6324600" cy="838200"/>
          </a:xfrm>
        </p:spPr>
        <p:txBody>
          <a:bodyPr>
            <a:noAutofit/>
          </a:bodyPr>
          <a:lstStyle/>
          <a:p>
            <a:r>
              <a:rPr lang="en-US" sz="2400" b="1" dirty="0">
                <a:solidFill>
                  <a:schemeClr val="bg1"/>
                </a:solidFill>
                <a:cs typeface="Aparajita" pitchFamily="34" charset="0"/>
              </a:rPr>
              <a:t>The Theatre is magic, and blessed are those who make that magic</a:t>
            </a:r>
            <a:r>
              <a:rPr lang="en-US" sz="2400" b="1" dirty="0">
                <a:solidFill>
                  <a:schemeClr val="bg1"/>
                </a:solidFill>
                <a:latin typeface="Bahnschrift Light Condensed" pitchFamily="34" charset="0"/>
                <a:cs typeface="Aparajita" pitchFamily="34" charset="0"/>
              </a:rPr>
              <a:t>.</a:t>
            </a:r>
            <a:r>
              <a:rPr lang="en-US" sz="2400" b="1" dirty="0">
                <a:solidFill>
                  <a:schemeClr val="bg1"/>
                </a:solidFill>
                <a:latin typeface="Aparajita" pitchFamily="34" charset="0"/>
                <a:cs typeface="Aparajita" pitchFamily="34" charset="0"/>
              </a:rPr>
              <a:t> </a:t>
            </a:r>
            <a:r>
              <a:rPr lang="en-US" sz="2400" dirty="0">
                <a:solidFill>
                  <a:schemeClr val="bg1"/>
                </a:solidFill>
                <a:latin typeface="Pristina" pitchFamily="66" charset="0"/>
                <a:cs typeface="Aparajita" pitchFamily="34" charset="0"/>
              </a:rPr>
              <a:t>~ Author Unknown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8610600" cy="685800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descr="Flamenco dance.JPG"/>
          <p:cNvPicPr>
            <a:picLocks noGrp="1" noChangeAspect="1"/>
          </p:cNvPicPr>
          <p:nvPr>
            <p:ph type="pic" sz="quarter" idx="11"/>
          </p:nvPr>
        </p:nvPicPr>
        <p:blipFill>
          <a:blip r:embed="rId2" cstate="print"/>
          <a:srcRect t="18701" b="18701"/>
          <a:stretch>
            <a:fillRect/>
          </a:stretch>
        </p:blipFill>
        <p:spPr>
          <a:xfrm>
            <a:off x="533400" y="152400"/>
            <a:ext cx="2983252" cy="2774745"/>
          </a:xfrm>
          <a:prstGeom prst="rect">
            <a:avLst/>
          </a:prstGeom>
          <a:ln>
            <a:noFill/>
          </a:ln>
          <a:effectLst>
            <a:softEdge rad="112500"/>
          </a:effectLst>
        </p:spPr>
      </p:pic>
      <p:sp>
        <p:nvSpPr>
          <p:cNvPr id="5" name="Text Placeholder 4"/>
          <p:cNvSpPr>
            <a:spLocks noGrp="1"/>
          </p:cNvSpPr>
          <p:nvPr>
            <p:ph type="body" sz="quarter" idx="16"/>
          </p:nvPr>
        </p:nvSpPr>
        <p:spPr>
          <a:xfrm>
            <a:off x="435429" y="5791200"/>
            <a:ext cx="7086600" cy="381000"/>
          </a:xfrm>
        </p:spPr>
        <p:txBody>
          <a:bodyPr>
            <a:noAutofit/>
          </a:bodyPr>
          <a:lstStyle/>
          <a:p>
            <a:pPr algn="ctr"/>
            <a:r>
              <a:rPr lang="en-US" sz="2400" b="1" dirty="0">
                <a:latin typeface="Pristina" pitchFamily="66" charset="0"/>
              </a:rPr>
              <a:t>Martha Graham</a:t>
            </a:r>
          </a:p>
        </p:txBody>
      </p:sp>
      <p:sp>
        <p:nvSpPr>
          <p:cNvPr id="6" name="Text Placeholder 5"/>
          <p:cNvSpPr>
            <a:spLocks noGrp="1"/>
          </p:cNvSpPr>
          <p:nvPr>
            <p:ph type="body" sz="quarter" idx="17"/>
          </p:nvPr>
        </p:nvSpPr>
        <p:spPr>
          <a:xfrm>
            <a:off x="435429" y="4800600"/>
            <a:ext cx="7086600" cy="990600"/>
          </a:xfrm>
        </p:spPr>
        <p:txBody>
          <a:bodyPr>
            <a:normAutofit/>
          </a:bodyPr>
          <a:lstStyle/>
          <a:p>
            <a:pPr algn="ctr"/>
            <a:r>
              <a:rPr lang="en-US" sz="2800" b="1" dirty="0">
                <a:cs typeface="Aparajita" pitchFamily="34" charset="0"/>
              </a:rPr>
              <a:t>Dance is the hidden language of the soul.</a:t>
            </a:r>
          </a:p>
        </p:txBody>
      </p:sp>
      <p:pic>
        <p:nvPicPr>
          <p:cNvPr id="14" name="Picture Placeholder 13" descr="West African dancer.JPG"/>
          <p:cNvPicPr>
            <a:picLocks noGrp="1" noChangeAspect="1"/>
          </p:cNvPicPr>
          <p:nvPr>
            <p:ph type="pic" sz="quarter" idx="18"/>
          </p:nvPr>
        </p:nvPicPr>
        <p:blipFill>
          <a:blip r:embed="rId3" cstate="print"/>
          <a:stretch>
            <a:fillRect/>
          </a:stretch>
        </p:blipFill>
        <p:spPr>
          <a:xfrm>
            <a:off x="3962400" y="381000"/>
            <a:ext cx="3524345" cy="2667000"/>
          </a:xfrm>
          <a:prstGeom prst="rect">
            <a:avLst/>
          </a:prstGeom>
          <a:ln>
            <a:noFill/>
          </a:ln>
          <a:effectLst>
            <a:softEdge rad="112500"/>
          </a:effectLst>
        </p:spPr>
      </p:pic>
      <p:pic>
        <p:nvPicPr>
          <p:cNvPr id="15" name="Picture Placeholder 14" descr="tap dancers.JPG"/>
          <p:cNvPicPr>
            <a:picLocks noGrp="1" noChangeAspect="1"/>
          </p:cNvPicPr>
          <p:nvPr>
            <p:ph type="pic" sz="quarter" idx="19"/>
          </p:nvPr>
        </p:nvPicPr>
        <p:blipFill>
          <a:blip r:embed="rId4" cstate="print"/>
          <a:srcRect l="9878" r="9878"/>
          <a:stretch>
            <a:fillRect/>
          </a:stretch>
        </p:blipFill>
        <p:spPr>
          <a:xfrm rot="20686739">
            <a:off x="271027" y="2328426"/>
            <a:ext cx="2383038" cy="2383038"/>
          </a:xfrm>
          <a:prstGeom prst="rect">
            <a:avLst/>
          </a:prstGeom>
          <a:ln>
            <a:noFill/>
          </a:ln>
          <a:effectLst>
            <a:softEdge rad="112500"/>
          </a:effectLst>
        </p:spPr>
      </p:pic>
      <p:pic>
        <p:nvPicPr>
          <p:cNvPr id="8" name="Picture 7" descr="Hoop Dance.JPG"/>
          <p:cNvPicPr>
            <a:picLocks noChangeAspect="1"/>
          </p:cNvPicPr>
          <p:nvPr/>
        </p:nvPicPr>
        <p:blipFill>
          <a:blip r:embed="rId5" cstate="print"/>
          <a:stretch>
            <a:fillRect/>
          </a:stretch>
        </p:blipFill>
        <p:spPr>
          <a:xfrm rot="21022655">
            <a:off x="6177759" y="2428437"/>
            <a:ext cx="2178366" cy="2541427"/>
          </a:xfrm>
          <a:prstGeom prst="rect">
            <a:avLst/>
          </a:prstGeom>
          <a:ln>
            <a:noFill/>
          </a:ln>
          <a:effectLst>
            <a:softEdge rad="112500"/>
          </a:effectLst>
        </p:spPr>
      </p:pic>
      <p:pic>
        <p:nvPicPr>
          <p:cNvPr id="10" name="Picture 9" descr="whirling dervishes.JPG"/>
          <p:cNvPicPr>
            <a:picLocks noChangeAspect="1"/>
          </p:cNvPicPr>
          <p:nvPr/>
        </p:nvPicPr>
        <p:blipFill>
          <a:blip r:embed="rId6" cstate="print"/>
          <a:stretch>
            <a:fillRect/>
          </a:stretch>
        </p:blipFill>
        <p:spPr>
          <a:xfrm rot="633425">
            <a:off x="2964286" y="2750434"/>
            <a:ext cx="2770712" cy="2124816"/>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par>
                          <p:cTn id="11" fill="hold">
                            <p:stCondLst>
                              <p:cond delay="2000"/>
                            </p:stCondLst>
                            <p:childTnLst>
                              <p:par>
                                <p:cTn id="12" presetID="21" presetClass="entr" presetSubtype="1"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heel(1)">
                                      <p:cBhvr>
                                        <p:cTn id="14" dur="2000"/>
                                        <p:tgtEl>
                                          <p:spTgt spid="14"/>
                                        </p:tgtEl>
                                      </p:cBhvr>
                                    </p:animEffect>
                                  </p:childTnLst>
                                </p:cTn>
                              </p:par>
                            </p:childTnLst>
                          </p:cTn>
                        </p:par>
                        <p:par>
                          <p:cTn id="15" fill="hold">
                            <p:stCondLst>
                              <p:cond delay="4000"/>
                            </p:stCondLst>
                            <p:childTnLst>
                              <p:par>
                                <p:cTn id="16" presetID="21" presetClass="entr" presetSubtype="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par>
                          <p:cTn id="19" fill="hold">
                            <p:stCondLst>
                              <p:cond delay="6000"/>
                            </p:stCondLst>
                            <p:childTnLst>
                              <p:par>
                                <p:cTn id="20" presetID="21" presetClass="entr" presetSubtype="1"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childTnLst>
                          </p:cTn>
                        </p:par>
                        <p:par>
                          <p:cTn id="23" fill="hold">
                            <p:stCondLst>
                              <p:cond delay="8000"/>
                            </p:stCondLst>
                            <p:childTnLst>
                              <p:par>
                                <p:cTn id="24" presetID="21" presetClass="entr" presetSubtype="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heel(1)">
                                      <p:cBhvr>
                                        <p:cTn id="2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6E9A78B-3F51-59BF-5E65-3ACF68380457}"/>
              </a:ext>
            </a:extLst>
          </p:cNvPr>
          <p:cNvSpPr/>
          <p:nvPr/>
        </p:nvSpPr>
        <p:spPr>
          <a:xfrm>
            <a:off x="0" y="0"/>
            <a:ext cx="8610600" cy="4572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6" name="Picture Placeholder 5" descr="A person sitting at a table reading a book&#10;&#10;Description automatically generated">
            <a:extLst>
              <a:ext uri="{FF2B5EF4-FFF2-40B4-BE49-F238E27FC236}">
                <a16:creationId xmlns:a16="http://schemas.microsoft.com/office/drawing/2014/main" id="{8A93E425-57E1-FDB8-8DC5-085FE6A38AA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6" b="1346"/>
          <a:stretch>
            <a:fillRect/>
          </a:stretch>
        </p:blipFill>
        <p:spPr>
          <a:xfrm>
            <a:off x="762000" y="469037"/>
            <a:ext cx="4876800" cy="3657600"/>
          </a:xfrm>
          <a:prstGeom prst="rect">
            <a:avLst/>
          </a:prstGeom>
          <a:solidFill>
            <a:srgbClr val="FFFFFF">
              <a:shade val="85000"/>
            </a:srgbClr>
          </a:solidFill>
          <a:ln w="190500" cap="sq">
            <a:solidFill>
              <a:srgbClr val="6785E7"/>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 Placeholder 2">
            <a:extLst>
              <a:ext uri="{FF2B5EF4-FFF2-40B4-BE49-F238E27FC236}">
                <a16:creationId xmlns:a16="http://schemas.microsoft.com/office/drawing/2014/main" id="{7908C8B8-5B67-2907-A98C-EED2D14FFC21}"/>
              </a:ext>
            </a:extLst>
          </p:cNvPr>
          <p:cNvSpPr>
            <a:spLocks noGrp="1"/>
          </p:cNvSpPr>
          <p:nvPr>
            <p:ph type="body" sz="quarter" idx="11"/>
          </p:nvPr>
        </p:nvSpPr>
        <p:spPr>
          <a:xfrm>
            <a:off x="0" y="4572000"/>
            <a:ext cx="8610600" cy="2209800"/>
          </a:xfrm>
          <a:ln w="38100"/>
        </p:spPr>
        <p:style>
          <a:lnRef idx="1">
            <a:schemeClr val="accent1"/>
          </a:lnRef>
          <a:fillRef idx="2">
            <a:schemeClr val="accent1"/>
          </a:fillRef>
          <a:effectRef idx="1">
            <a:schemeClr val="accent1"/>
          </a:effectRef>
          <a:fontRef idx="minor">
            <a:schemeClr val="dk1"/>
          </a:fontRef>
        </p:style>
        <p:txBody>
          <a:bodyPr>
            <a:noAutofit/>
          </a:bodyPr>
          <a:lstStyle/>
          <a:p>
            <a:pPr algn="l"/>
            <a:endParaRPr lang="en-US" sz="1800" b="1" i="0" u="none" strike="noStrike" baseline="0" dirty="0">
              <a:solidFill>
                <a:srgbClr val="1D81EF"/>
              </a:solidFill>
              <a:latin typeface="Calibri" panose="020F0502020204030204" pitchFamily="34" charset="0"/>
            </a:endParaRPr>
          </a:p>
          <a:p>
            <a:pPr algn="l"/>
            <a:r>
              <a:rPr lang="en-US" sz="1800" b="1" i="0" u="none" strike="noStrike" baseline="0" dirty="0">
                <a:solidFill>
                  <a:srgbClr val="1D81EF"/>
                </a:solidFill>
                <a:latin typeface="Calibri" panose="020F0502020204030204" pitchFamily="34" charset="0"/>
              </a:rPr>
              <a:t>As divine spiritual human beings and writers, we are always traveling in our hearts and minds, guided by our writing muse. Every thought has energy, every breath carries memory. And every word that we write becomes a testament to our soul’s journey.</a:t>
            </a:r>
          </a:p>
          <a:p>
            <a:pPr algn="l"/>
            <a:r>
              <a:rPr lang="en-US" sz="1800" b="1" i="0" u="none" strike="noStrike" baseline="0" dirty="0">
                <a:solidFill>
                  <a:srgbClr val="1D81EF"/>
                </a:solidFill>
                <a:latin typeface="Calibri" panose="020F0502020204030204" pitchFamily="34" charset="0"/>
              </a:rPr>
              <a:t>	Writing is more than just words on a page. It represents a profound connection with our deepest self, our experiences, and the surrounding universe. </a:t>
            </a:r>
            <a:endParaRPr lang="en-US" sz="1800" b="1" dirty="0">
              <a:solidFill>
                <a:srgbClr val="1D81EF"/>
              </a:solidFill>
            </a:endParaRPr>
          </a:p>
        </p:txBody>
      </p:sp>
      <p:sp>
        <p:nvSpPr>
          <p:cNvPr id="8" name="TextBox 7">
            <a:extLst>
              <a:ext uri="{FF2B5EF4-FFF2-40B4-BE49-F238E27FC236}">
                <a16:creationId xmlns:a16="http://schemas.microsoft.com/office/drawing/2014/main" id="{211C9662-750A-3CA5-354F-4C8B63401EB7}"/>
              </a:ext>
            </a:extLst>
          </p:cNvPr>
          <p:cNvSpPr txBox="1"/>
          <p:nvPr/>
        </p:nvSpPr>
        <p:spPr>
          <a:xfrm rot="21151757">
            <a:off x="6265046" y="938953"/>
            <a:ext cx="1676400" cy="1938992"/>
          </a:xfrm>
          <a:prstGeom prst="rect">
            <a:avLst/>
          </a:prstGeom>
          <a:ln w="38100">
            <a:solidFill>
              <a:srgbClr val="1D81EF"/>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endParaRPr lang="en-US" sz="2400" b="1" dirty="0">
              <a:solidFill>
                <a:srgbClr val="1D81EF"/>
              </a:solidFill>
              <a:latin typeface="Pristina" panose="03060402040406080204" pitchFamily="66" charset="0"/>
            </a:endParaRPr>
          </a:p>
          <a:p>
            <a:pPr algn="ctr"/>
            <a:r>
              <a:rPr lang="en-US" sz="2400" b="1" dirty="0">
                <a:solidFill>
                  <a:srgbClr val="1D81EF"/>
                </a:solidFill>
                <a:latin typeface="Pristina" panose="03060402040406080204" pitchFamily="66" charset="0"/>
              </a:rPr>
              <a:t>Colleen</a:t>
            </a:r>
          </a:p>
          <a:p>
            <a:pPr algn="ctr"/>
            <a:r>
              <a:rPr lang="en-US" sz="2400" b="1" dirty="0">
                <a:solidFill>
                  <a:srgbClr val="1D81EF"/>
                </a:solidFill>
                <a:latin typeface="Pristina" panose="03060402040406080204" pitchFamily="66" charset="0"/>
              </a:rPr>
              <a:t>Grace</a:t>
            </a:r>
          </a:p>
          <a:p>
            <a:pPr algn="ctr"/>
            <a:r>
              <a:rPr lang="en-US" sz="2400" b="1" dirty="0" err="1">
                <a:solidFill>
                  <a:srgbClr val="1D81EF"/>
                </a:solidFill>
                <a:latin typeface="Pristina" panose="03060402040406080204" pitchFamily="66" charset="0"/>
              </a:rPr>
              <a:t>Clabby</a:t>
            </a:r>
            <a:endParaRPr lang="en-US" sz="2400" b="1" dirty="0">
              <a:solidFill>
                <a:srgbClr val="1D81EF"/>
              </a:solidFill>
              <a:latin typeface="Pristina" panose="03060402040406080204" pitchFamily="66" charset="0"/>
            </a:endParaRPr>
          </a:p>
          <a:p>
            <a:pPr algn="ctr"/>
            <a:endParaRPr lang="en-US" sz="2400" b="1" dirty="0">
              <a:solidFill>
                <a:srgbClr val="1D81EF"/>
              </a:solidFill>
              <a:latin typeface="Pristina" panose="03060402040406080204" pitchFamily="66" charset="0"/>
            </a:endParaRPr>
          </a:p>
        </p:txBody>
      </p:sp>
    </p:spTree>
    <p:extLst>
      <p:ext uri="{BB962C8B-B14F-4D97-AF65-F5344CB8AC3E}">
        <p14:creationId xmlns:p14="http://schemas.microsoft.com/office/powerpoint/2010/main" val="1318622355"/>
      </p:ext>
    </p:extLst>
  </p:cSld>
  <p:clrMapOvr>
    <a:masterClrMapping/>
  </p:clrMapOvr>
  <p:transition spd="slow" advClick="0" advTm="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1000" fill="hold"/>
                                        <p:tgtEl>
                                          <p:spTgt spid="6"/>
                                        </p:tgtEl>
                                        <p:attrNameLst>
                                          <p:attrName>r</p:attrName>
                                        </p:attrNameLst>
                                      </p:cBhvr>
                                    </p:animRot>
                                  </p:childTnLst>
                                </p:cTn>
                              </p:par>
                              <p:par>
                                <p:cTn id="7" presetID="8" presetClass="emph" presetSubtype="0" fill="hold" grpId="0" nodeType="withEffect">
                                  <p:stCondLst>
                                    <p:cond delay="0"/>
                                  </p:stCondLst>
                                  <p:childTnLst>
                                    <p:animRot by="21600000">
                                      <p:cBhvr>
                                        <p:cTn id="8" dur="1000" fill="hold"/>
                                        <p:tgtEl>
                                          <p:spTgt spid="8"/>
                                        </p:tgtEl>
                                        <p:attrNameLst>
                                          <p:attrName>r</p:attrName>
                                        </p:attrNameLst>
                                      </p:cBhvr>
                                    </p:animRot>
                                  </p:childTnLst>
                                </p:cTn>
                              </p:par>
                              <p:par>
                                <p:cTn id="9" presetID="42"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0"/>
                                        <p:tgtEl>
                                          <p:spTgt spid="3">
                                            <p:txEl>
                                              <p:pRg st="2" end="2"/>
                                            </p:txEl>
                                          </p:spTgt>
                                        </p:tgtEl>
                                      </p:cBhvr>
                                    </p:animEffect>
                                    <p:anim calcmode="lin" valueType="num">
                                      <p:cBhvr>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0"/>
            <a:ext cx="8610600" cy="6858000"/>
          </a:xfrm>
          <a:prstGeom prst="rect">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descr="Cambodia.JPG"/>
          <p:cNvPicPr>
            <a:picLocks noGrp="1" noChangeAspect="1"/>
          </p:cNvPicPr>
          <p:nvPr>
            <p:ph type="pic" sz="quarter" idx="26"/>
          </p:nvPr>
        </p:nvPicPr>
        <p:blipFill>
          <a:blip r:embed="rId2" cstate="print"/>
          <a:srcRect l="19154" r="19154"/>
          <a:stretch>
            <a:fillRect/>
          </a:stretch>
        </p:blipFill>
        <p:spPr>
          <a:prstGeom prst="rect">
            <a:avLst/>
          </a:prstGeom>
          <a:ln>
            <a:noFill/>
          </a:ln>
          <a:effectLst>
            <a:softEdge rad="112500"/>
          </a:effectLst>
        </p:spPr>
      </p:pic>
      <p:pic>
        <p:nvPicPr>
          <p:cNvPr id="15" name="Picture Placeholder 14" descr="Papua New Guinea.JPG"/>
          <p:cNvPicPr>
            <a:picLocks noGrp="1" noChangeAspect="1"/>
          </p:cNvPicPr>
          <p:nvPr>
            <p:ph type="pic" sz="quarter" idx="29"/>
          </p:nvPr>
        </p:nvPicPr>
        <p:blipFill>
          <a:blip r:embed="rId3" cstate="print"/>
          <a:srcRect l="9229" r="9229"/>
          <a:stretch>
            <a:fillRect/>
          </a:stretch>
        </p:blipFill>
        <p:spPr>
          <a:prstGeom prst="rect">
            <a:avLst/>
          </a:prstGeom>
          <a:ln>
            <a:noFill/>
          </a:ln>
          <a:effectLst>
            <a:softEdge rad="112500"/>
          </a:effectLst>
        </p:spPr>
      </p:pic>
      <p:pic>
        <p:nvPicPr>
          <p:cNvPr id="14" name="Picture Placeholder 13" descr="Lotus temple at night.jpg"/>
          <p:cNvPicPr>
            <a:picLocks noGrp="1" noChangeAspect="1"/>
          </p:cNvPicPr>
          <p:nvPr>
            <p:ph type="pic" sz="quarter" idx="30"/>
          </p:nvPr>
        </p:nvPicPr>
        <p:blipFill>
          <a:blip r:embed="rId4" cstate="print"/>
          <a:srcRect l="8400" r="8400"/>
          <a:stretch>
            <a:fillRect/>
          </a:stretch>
        </p:blipFill>
        <p:spPr>
          <a:prstGeom prst="rect">
            <a:avLst/>
          </a:prstGeom>
          <a:ln>
            <a:noFill/>
          </a:ln>
          <a:effectLst>
            <a:softEdge rad="112500"/>
          </a:effectLst>
        </p:spPr>
      </p:pic>
      <p:pic>
        <p:nvPicPr>
          <p:cNvPr id="17" name="Picture Placeholder 16" descr="Uganda.JPG"/>
          <p:cNvPicPr>
            <a:picLocks noGrp="1" noChangeAspect="1"/>
          </p:cNvPicPr>
          <p:nvPr>
            <p:ph type="pic" sz="quarter" idx="28"/>
          </p:nvPr>
        </p:nvPicPr>
        <p:blipFill>
          <a:blip r:embed="rId5" cstate="print"/>
          <a:srcRect l="12918" r="12918"/>
          <a:stretch>
            <a:fillRect/>
          </a:stretch>
        </p:blipFill>
        <p:spPr>
          <a:prstGeom prst="rect">
            <a:avLst/>
          </a:prstGeom>
          <a:ln>
            <a:noFill/>
          </a:ln>
          <a:effectLst>
            <a:softEdge rad="112500"/>
          </a:effectLst>
        </p:spPr>
      </p:pic>
      <p:pic>
        <p:nvPicPr>
          <p:cNvPr id="18" name="Picture Placeholder 17" descr="USA 2.JPG"/>
          <p:cNvPicPr>
            <a:picLocks noGrp="1" noChangeAspect="1"/>
          </p:cNvPicPr>
          <p:nvPr>
            <p:ph type="pic" sz="quarter" idx="27"/>
          </p:nvPr>
        </p:nvPicPr>
        <p:blipFill>
          <a:blip r:embed="rId6" cstate="print"/>
          <a:srcRect l="25235" r="25235"/>
          <a:stretch>
            <a:fillRect/>
          </a:stretch>
        </p:blipFill>
        <p:spPr>
          <a:prstGeom prst="rect">
            <a:avLst/>
          </a:prstGeom>
          <a:ln>
            <a:noFill/>
          </a:ln>
          <a:effectLst>
            <a:softEdge rad="112500"/>
          </a:effectLst>
        </p:spPr>
      </p:pic>
      <p:sp>
        <p:nvSpPr>
          <p:cNvPr id="21" name="TextBox 20"/>
          <p:cNvSpPr txBox="1"/>
          <p:nvPr/>
        </p:nvSpPr>
        <p:spPr>
          <a:xfrm>
            <a:off x="0" y="3276600"/>
            <a:ext cx="8610600" cy="1569660"/>
          </a:xfrm>
          <a:prstGeom prst="rect">
            <a:avLst/>
          </a:prstGeom>
          <a:noFill/>
        </p:spPr>
        <p:txBody>
          <a:bodyPr wrap="square" rtlCol="0">
            <a:spAutoFit/>
          </a:bodyPr>
          <a:lstStyle/>
          <a:p>
            <a:pPr algn="ctr"/>
            <a:r>
              <a:rPr lang="en-US" sz="2400" b="1" dirty="0">
                <a:solidFill>
                  <a:srgbClr val="FFFFFF"/>
                </a:solidFill>
                <a:cs typeface="Aparajita" pitchFamily="34" charset="0"/>
              </a:rPr>
              <a:t>The art of building, or architecture, is the </a:t>
            </a:r>
            <a:r>
              <a:rPr lang="en-US" sz="2400" b="1" dirty="0">
                <a:solidFill>
                  <a:schemeClr val="bg1"/>
                </a:solidFill>
                <a:cs typeface="Aparajita" pitchFamily="34" charset="0"/>
              </a:rPr>
              <a:t>beginning of all the arts that lie outside the person; </a:t>
            </a:r>
            <a:r>
              <a:rPr lang="en-US" sz="2400" b="1" dirty="0">
                <a:solidFill>
                  <a:srgbClr val="FFFFFF"/>
                </a:solidFill>
                <a:cs typeface="Aparajita" pitchFamily="34" charset="0"/>
              </a:rPr>
              <a:t>and in the end they unite.</a:t>
            </a:r>
          </a:p>
          <a:p>
            <a:pPr algn="ctr"/>
            <a:endParaRPr lang="en-US" sz="2400" b="1" dirty="0">
              <a:solidFill>
                <a:schemeClr val="bg1"/>
              </a:solidFill>
              <a:latin typeface="Pristina" pitchFamily="66" charset="0"/>
            </a:endParaRPr>
          </a:p>
          <a:p>
            <a:pPr algn="ctr"/>
            <a:r>
              <a:rPr lang="en-US" sz="2400" b="1" dirty="0">
                <a:solidFill>
                  <a:schemeClr val="bg1"/>
                </a:solidFill>
                <a:latin typeface="Pristina" pitchFamily="66" charset="0"/>
              </a:rPr>
              <a:t>Havelock Ellis</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dissolve">
                                      <p:cBhvr>
                                        <p:cTn id="7" dur="2000"/>
                                        <p:tgtEl>
                                          <p:spTgt spid="21">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animEffect transition="in" filter="dissolve">
                                      <p:cBhvr>
                                        <p:cTn id="11" dur="1000"/>
                                        <p:tgtEl>
                                          <p:spTgt spid="21">
                                            <p:txEl>
                                              <p:pRg st="2" end="2"/>
                                            </p:txEl>
                                          </p:spTgt>
                                        </p:tgtEl>
                                      </p:cBhvr>
                                    </p:animEffect>
                                  </p:childTnLst>
                                </p:cTn>
                              </p:par>
                              <p:par>
                                <p:cTn id="12" presetID="31"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par>
                          <p:cTn id="18" fill="hold">
                            <p:stCondLst>
                              <p:cond delay="3000"/>
                            </p:stCondLst>
                            <p:childTnLst>
                              <p:par>
                                <p:cTn id="19" presetID="31"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 calcmode="lin" valueType="num">
                                      <p:cBhvr>
                                        <p:cTn id="23" dur="1000" fill="hold"/>
                                        <p:tgtEl>
                                          <p:spTgt spid="18"/>
                                        </p:tgtEl>
                                        <p:attrNameLst>
                                          <p:attrName>style.rotation</p:attrName>
                                        </p:attrNameLst>
                                      </p:cBhvr>
                                      <p:tavLst>
                                        <p:tav tm="0">
                                          <p:val>
                                            <p:fltVal val="90"/>
                                          </p:val>
                                        </p:tav>
                                        <p:tav tm="100000">
                                          <p:val>
                                            <p:fltVal val="0"/>
                                          </p:val>
                                        </p:tav>
                                      </p:tavLst>
                                    </p:anim>
                                    <p:animEffect transition="in" filter="fade">
                                      <p:cBhvr>
                                        <p:cTn id="24" dur="1000"/>
                                        <p:tgtEl>
                                          <p:spTgt spid="18"/>
                                        </p:tgtEl>
                                      </p:cBhvr>
                                    </p:animEffect>
                                  </p:childTnLst>
                                </p:cTn>
                              </p:par>
                            </p:childTnLst>
                          </p:cTn>
                        </p:par>
                        <p:par>
                          <p:cTn id="25" fill="hold">
                            <p:stCondLst>
                              <p:cond delay="4000"/>
                            </p:stCondLst>
                            <p:childTnLst>
                              <p:par>
                                <p:cTn id="26" presetID="3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ppt_w</p:attrName>
                                        </p:attrNameLst>
                                      </p:cBhvr>
                                      <p:tavLst>
                                        <p:tav tm="0">
                                          <p:val>
                                            <p:fltVal val="0"/>
                                          </p:val>
                                        </p:tav>
                                        <p:tav tm="100000">
                                          <p:val>
                                            <p:strVal val="#ppt_w"/>
                                          </p:val>
                                        </p:tav>
                                      </p:tavLst>
                                    </p:anim>
                                    <p:anim calcmode="lin" valueType="num">
                                      <p:cBhvr>
                                        <p:cTn id="29" dur="1000" fill="hold"/>
                                        <p:tgtEl>
                                          <p:spTgt spid="17"/>
                                        </p:tgtEl>
                                        <p:attrNameLst>
                                          <p:attrName>ppt_h</p:attrName>
                                        </p:attrNameLst>
                                      </p:cBhvr>
                                      <p:tavLst>
                                        <p:tav tm="0">
                                          <p:val>
                                            <p:fltVal val="0"/>
                                          </p:val>
                                        </p:tav>
                                        <p:tav tm="100000">
                                          <p:val>
                                            <p:strVal val="#ppt_h"/>
                                          </p:val>
                                        </p:tav>
                                      </p:tavLst>
                                    </p:anim>
                                    <p:anim calcmode="lin" valueType="num">
                                      <p:cBhvr>
                                        <p:cTn id="30" dur="1000" fill="hold"/>
                                        <p:tgtEl>
                                          <p:spTgt spid="17"/>
                                        </p:tgtEl>
                                        <p:attrNameLst>
                                          <p:attrName>style.rotation</p:attrName>
                                        </p:attrNameLst>
                                      </p:cBhvr>
                                      <p:tavLst>
                                        <p:tav tm="0">
                                          <p:val>
                                            <p:fltVal val="90"/>
                                          </p:val>
                                        </p:tav>
                                        <p:tav tm="100000">
                                          <p:val>
                                            <p:fltVal val="0"/>
                                          </p:val>
                                        </p:tav>
                                      </p:tavLst>
                                    </p:anim>
                                    <p:animEffect transition="in" filter="fade">
                                      <p:cBhvr>
                                        <p:cTn id="31" dur="1000"/>
                                        <p:tgtEl>
                                          <p:spTgt spid="17"/>
                                        </p:tgtEl>
                                      </p:cBhvr>
                                    </p:animEffect>
                                  </p:childTnLst>
                                </p:cTn>
                              </p:par>
                            </p:childTnLst>
                          </p:cTn>
                        </p:par>
                        <p:par>
                          <p:cTn id="32" fill="hold">
                            <p:stCondLst>
                              <p:cond delay="5000"/>
                            </p:stCondLst>
                            <p:childTnLst>
                              <p:par>
                                <p:cTn id="33" presetID="31"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fltVal val="0"/>
                                          </p:val>
                                        </p:tav>
                                        <p:tav tm="100000">
                                          <p:val>
                                            <p:strVal val="#ppt_h"/>
                                          </p:val>
                                        </p:tav>
                                      </p:tavLst>
                                    </p:anim>
                                    <p:anim calcmode="lin" valueType="num">
                                      <p:cBhvr>
                                        <p:cTn id="37" dur="1000" fill="hold"/>
                                        <p:tgtEl>
                                          <p:spTgt spid="14"/>
                                        </p:tgtEl>
                                        <p:attrNameLst>
                                          <p:attrName>style.rotation</p:attrName>
                                        </p:attrNameLst>
                                      </p:cBhvr>
                                      <p:tavLst>
                                        <p:tav tm="0">
                                          <p:val>
                                            <p:fltVal val="90"/>
                                          </p:val>
                                        </p:tav>
                                        <p:tav tm="100000">
                                          <p:val>
                                            <p:fltVal val="0"/>
                                          </p:val>
                                        </p:tav>
                                      </p:tavLst>
                                    </p:anim>
                                    <p:animEffect transition="in" filter="fade">
                                      <p:cBhvr>
                                        <p:cTn id="38" dur="1000"/>
                                        <p:tgtEl>
                                          <p:spTgt spid="14"/>
                                        </p:tgtEl>
                                      </p:cBhvr>
                                    </p:animEffect>
                                  </p:childTnLst>
                                </p:cTn>
                              </p:par>
                            </p:childTnLst>
                          </p:cTn>
                        </p:par>
                        <p:par>
                          <p:cTn id="39" fill="hold">
                            <p:stCondLst>
                              <p:cond delay="6000"/>
                            </p:stCondLst>
                            <p:childTnLst>
                              <p:par>
                                <p:cTn id="40" presetID="31"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1000" fill="hold"/>
                                        <p:tgtEl>
                                          <p:spTgt spid="15"/>
                                        </p:tgtEl>
                                        <p:attrNameLst>
                                          <p:attrName>ppt_w</p:attrName>
                                        </p:attrNameLst>
                                      </p:cBhvr>
                                      <p:tavLst>
                                        <p:tav tm="0">
                                          <p:val>
                                            <p:fltVal val="0"/>
                                          </p:val>
                                        </p:tav>
                                        <p:tav tm="100000">
                                          <p:val>
                                            <p:strVal val="#ppt_w"/>
                                          </p:val>
                                        </p:tav>
                                      </p:tavLst>
                                    </p:anim>
                                    <p:anim calcmode="lin" valueType="num">
                                      <p:cBhvr>
                                        <p:cTn id="43" dur="1000" fill="hold"/>
                                        <p:tgtEl>
                                          <p:spTgt spid="15"/>
                                        </p:tgtEl>
                                        <p:attrNameLst>
                                          <p:attrName>ppt_h</p:attrName>
                                        </p:attrNameLst>
                                      </p:cBhvr>
                                      <p:tavLst>
                                        <p:tav tm="0">
                                          <p:val>
                                            <p:fltVal val="0"/>
                                          </p:val>
                                        </p:tav>
                                        <p:tav tm="100000">
                                          <p:val>
                                            <p:strVal val="#ppt_h"/>
                                          </p:val>
                                        </p:tav>
                                      </p:tavLst>
                                    </p:anim>
                                    <p:anim calcmode="lin" valueType="num">
                                      <p:cBhvr>
                                        <p:cTn id="44" dur="1000" fill="hold"/>
                                        <p:tgtEl>
                                          <p:spTgt spid="15"/>
                                        </p:tgtEl>
                                        <p:attrNameLst>
                                          <p:attrName>style.rotation</p:attrName>
                                        </p:attrNameLst>
                                      </p:cBhvr>
                                      <p:tavLst>
                                        <p:tav tm="0">
                                          <p:val>
                                            <p:fltVal val="90"/>
                                          </p:val>
                                        </p:tav>
                                        <p:tav tm="100000">
                                          <p:val>
                                            <p:fltVal val="0"/>
                                          </p:val>
                                        </p:tav>
                                      </p:tavLst>
                                    </p:anim>
                                    <p:animEffect transition="in" filter="fade">
                                      <p:cBhvr>
                                        <p:cTn id="4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6DCB9C43-F583-21E5-2995-5D9EC67A2BEF}"/>
              </a:ext>
            </a:extLst>
          </p:cNvPr>
          <p:cNvSpPr txBox="1">
            <a:spLocks/>
          </p:cNvSpPr>
          <p:nvPr/>
        </p:nvSpPr>
        <p:spPr>
          <a:xfrm>
            <a:off x="190500" y="4969331"/>
            <a:ext cx="7543800" cy="1219200"/>
          </a:xfrm>
          <a:prstGeom prst="rect">
            <a:avLst/>
          </a:prstGeom>
          <a:solidFill>
            <a:schemeClr val="accent6"/>
          </a:solidFill>
        </p:spPr>
        <p:txBody>
          <a:bodyPr vert="horz" rtlCol="0" anchor="ctr">
            <a:noAutofit/>
          </a:bodyPr>
          <a:lstStyle>
            <a:lvl1pPr marL="0" indent="0" algn="l" rtl="0" eaLnBrk="1" latinLnBrk="0" hangingPunct="1">
              <a:spcBef>
                <a:spcPct val="20000"/>
              </a:spcBef>
              <a:buFontTx/>
              <a:buNone/>
              <a:defRPr sz="1200" kern="1200">
                <a:solidFill>
                  <a:srgbClr val="FFFFFF"/>
                </a:solidFill>
                <a:latin typeface="+mn-lt"/>
                <a:ea typeface="+mn-ea"/>
                <a:cs typeface="+mn-cs"/>
              </a:defRPr>
            </a:lvl1pPr>
            <a:lvl2pPr marL="742950" indent="-285750" algn="l" rtl="0" eaLnBrk="1" latinLnBrk="0" hangingPunct="1">
              <a:spcBef>
                <a:spcPct val="20000"/>
              </a:spcBef>
              <a:buFont typeface="Arial"/>
              <a:buChar char="–"/>
              <a:defRPr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a:extLst/>
          </a:lstStyle>
          <a:p>
            <a:pPr algn="ctr"/>
            <a:endParaRPr lang="en-US" sz="2400" b="1" dirty="0">
              <a:latin typeface="Pristina" pitchFamily="66" charset="0"/>
            </a:endParaRPr>
          </a:p>
        </p:txBody>
      </p:sp>
      <p:pic>
        <p:nvPicPr>
          <p:cNvPr id="14" name="Picture Placeholder 13" descr="glass flowers.JPG"/>
          <p:cNvPicPr>
            <a:picLocks noGrp="1" noChangeAspect="1"/>
          </p:cNvPicPr>
          <p:nvPr>
            <p:ph type="pic" sz="quarter" idx="11"/>
          </p:nvPr>
        </p:nvPicPr>
        <p:blipFill>
          <a:blip r:embed="rId2" cstate="print"/>
          <a:srcRect l="454" r="454"/>
          <a:stretch>
            <a:fillRect/>
          </a:stretch>
        </p:blipFill>
        <p:spPr>
          <a:prstGeom prst="rect">
            <a:avLst/>
          </a:prstGeom>
          <a:ln>
            <a:noFill/>
          </a:ln>
          <a:effectLst>
            <a:softEdge rad="112500"/>
          </a:effectLst>
        </p:spPr>
      </p:pic>
      <p:sp>
        <p:nvSpPr>
          <p:cNvPr id="5" name="Text Placeholder 4"/>
          <p:cNvSpPr>
            <a:spLocks noGrp="1"/>
          </p:cNvSpPr>
          <p:nvPr>
            <p:ph type="body" sz="quarter" idx="16"/>
          </p:nvPr>
        </p:nvSpPr>
        <p:spPr>
          <a:xfrm>
            <a:off x="876300" y="4503965"/>
            <a:ext cx="6286500" cy="381000"/>
          </a:xfrm>
        </p:spPr>
        <p:txBody>
          <a:bodyPr>
            <a:noAutofit/>
          </a:bodyPr>
          <a:lstStyle/>
          <a:p>
            <a:pPr algn="ctr"/>
            <a:r>
              <a:rPr lang="en-US" sz="2400" b="1" dirty="0">
                <a:latin typeface="Pristina" pitchFamily="66" charset="0"/>
              </a:rPr>
              <a:t>Julia Cameron</a:t>
            </a:r>
          </a:p>
        </p:txBody>
      </p:sp>
      <p:pic>
        <p:nvPicPr>
          <p:cNvPr id="11" name="Picture Placeholder 10" descr="wind chimes.JPG"/>
          <p:cNvPicPr>
            <a:picLocks noGrp="1" noChangeAspect="1"/>
          </p:cNvPicPr>
          <p:nvPr>
            <p:ph type="pic" sz="quarter" idx="18"/>
          </p:nvPr>
        </p:nvPicPr>
        <p:blipFill>
          <a:blip r:embed="rId3" cstate="print"/>
          <a:srcRect t="16667" b="16667"/>
          <a:stretch>
            <a:fillRect/>
          </a:stretch>
        </p:blipFill>
        <p:spPr>
          <a:xfrm>
            <a:off x="5257800" y="2209800"/>
            <a:ext cx="2209800" cy="2209800"/>
          </a:xfrm>
          <a:prstGeom prst="rect">
            <a:avLst/>
          </a:prstGeom>
          <a:ln>
            <a:noFill/>
          </a:ln>
          <a:effectLst>
            <a:softEdge rad="112500"/>
          </a:effectLst>
        </p:spPr>
      </p:pic>
      <p:pic>
        <p:nvPicPr>
          <p:cNvPr id="10" name="Picture Placeholder 9" descr="woven gourd.JPG"/>
          <p:cNvPicPr>
            <a:picLocks noGrp="1" noChangeAspect="1"/>
          </p:cNvPicPr>
          <p:nvPr>
            <p:ph type="pic" sz="quarter" idx="19"/>
          </p:nvPr>
        </p:nvPicPr>
        <p:blipFill>
          <a:blip r:embed="rId4" cstate="print"/>
          <a:stretch>
            <a:fillRect/>
          </a:stretch>
        </p:blipFill>
        <p:spPr>
          <a:xfrm>
            <a:off x="3200400" y="2209800"/>
            <a:ext cx="1637119" cy="2209800"/>
          </a:xfrm>
          <a:prstGeom prst="rect">
            <a:avLst/>
          </a:prstGeom>
          <a:ln>
            <a:noFill/>
          </a:ln>
          <a:effectLst>
            <a:softEdge rad="112500"/>
          </a:effectLst>
        </p:spPr>
      </p:pic>
      <p:sp>
        <p:nvSpPr>
          <p:cNvPr id="17" name="TextBox 16"/>
          <p:cNvSpPr txBox="1"/>
          <p:nvPr/>
        </p:nvSpPr>
        <p:spPr>
          <a:xfrm>
            <a:off x="762000" y="304800"/>
            <a:ext cx="6400800" cy="1200329"/>
          </a:xfrm>
          <a:prstGeom prst="rect">
            <a:avLst/>
          </a:prstGeom>
          <a:noFill/>
        </p:spPr>
        <p:txBody>
          <a:bodyPr wrap="square" rtlCol="0">
            <a:spAutoFit/>
          </a:bodyPr>
          <a:lstStyle/>
          <a:p>
            <a:pPr algn="ctr"/>
            <a:r>
              <a:rPr lang="en-US" sz="2400" b="1" dirty="0">
                <a:solidFill>
                  <a:schemeClr val="bg1"/>
                </a:solidFill>
                <a:cs typeface="Aparajita" pitchFamily="34" charset="0"/>
              </a:rPr>
              <a:t>When we open ourselves to our creativity,</a:t>
            </a:r>
          </a:p>
          <a:p>
            <a:pPr algn="ctr"/>
            <a:r>
              <a:rPr lang="en-US" sz="2400" b="1" dirty="0">
                <a:solidFill>
                  <a:schemeClr val="bg1"/>
                </a:solidFill>
                <a:cs typeface="Aparajita" pitchFamily="34" charset="0"/>
              </a:rPr>
              <a:t>we open ourselves to the Creator’s creativity</a:t>
            </a:r>
          </a:p>
          <a:p>
            <a:pPr algn="ctr"/>
            <a:r>
              <a:rPr lang="en-US" sz="2400" b="1" dirty="0">
                <a:solidFill>
                  <a:schemeClr val="bg1"/>
                </a:solidFill>
                <a:cs typeface="Aparajita" pitchFamily="34" charset="0"/>
              </a:rPr>
              <a:t>within us and our lives.</a:t>
            </a:r>
          </a:p>
        </p:txBody>
      </p:sp>
      <p:pic>
        <p:nvPicPr>
          <p:cNvPr id="9" name="Picture 8" descr="paintbrushes.JPG"/>
          <p:cNvPicPr>
            <a:picLocks noChangeAspect="1"/>
          </p:cNvPicPr>
          <p:nvPr/>
        </p:nvPicPr>
        <p:blipFill>
          <a:blip r:embed="rId5" cstate="print"/>
          <a:stretch>
            <a:fillRect/>
          </a:stretch>
        </p:blipFill>
        <p:spPr>
          <a:xfrm>
            <a:off x="304800" y="5007431"/>
            <a:ext cx="7315200" cy="11430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dissolve">
                                      <p:cBhvr>
                                        <p:cTn id="7" dur="1000"/>
                                        <p:tgtEl>
                                          <p:spTgt spid="17">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Effect transition="in" filter="dissolve">
                                      <p:cBhvr>
                                        <p:cTn id="11" dur="1000"/>
                                        <p:tgtEl>
                                          <p:spTgt spid="17">
                                            <p:txEl>
                                              <p:pRg st="1" end="1"/>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animEffect transition="in" filter="dissolve">
                                      <p:cBhvr>
                                        <p:cTn id="15" dur="1000"/>
                                        <p:tgtEl>
                                          <p:spTgt spid="17">
                                            <p:txEl>
                                              <p:pRg st="2" end="2"/>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dissolve">
                                      <p:cBhvr>
                                        <p:cTn id="19" dur="500"/>
                                        <p:tgtEl>
                                          <p:spTgt spid="5">
                                            <p:txEl>
                                              <p:pRg st="0" end="0"/>
                                            </p:txEl>
                                          </p:spTgt>
                                        </p:tgtEl>
                                      </p:cBhvr>
                                    </p:animEffect>
                                  </p:childTnLst>
                                </p:cTn>
                              </p:par>
                            </p:childTnLst>
                          </p:cTn>
                        </p:par>
                        <p:par>
                          <p:cTn id="20" fill="hold">
                            <p:stCondLst>
                              <p:cond delay="3500"/>
                            </p:stCondLst>
                            <p:childTnLst>
                              <p:par>
                                <p:cTn id="21" presetID="9" presetClass="entr" presetSubtype="0" fill="hold" nodeType="afterEffect" nodePh="1">
                                  <p:stCondLst>
                                    <p:cond delay="0"/>
                                  </p:stCondLst>
                                  <p:endCondLst>
                                    <p:cond evt="begin" delay="0">
                                      <p:tn val="21"/>
                                    </p:cond>
                                  </p:end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dissolve">
                                      <p:cBhvr>
                                        <p:cTn id="23" dur="500"/>
                                        <p:tgtEl>
                                          <p:spTgt spid="12">
                                            <p:txEl>
                                              <p:pRg st="0" end="0"/>
                                            </p:txEl>
                                          </p:spTgt>
                                        </p:tgtEl>
                                      </p:cBhvr>
                                    </p:animEffect>
                                  </p:childTnLst>
                                </p:cTn>
                              </p:par>
                            </p:childTnLst>
                          </p:cTn>
                        </p:par>
                        <p:par>
                          <p:cTn id="24" fill="hold">
                            <p:stCondLst>
                              <p:cond delay="4000"/>
                            </p:stCondLst>
                            <p:childTnLst>
                              <p:par>
                                <p:cTn id="25" presetID="21" presetClass="entr" presetSubtype="1"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2000"/>
                                        <p:tgtEl>
                                          <p:spTgt spid="14"/>
                                        </p:tgtEl>
                                      </p:cBhvr>
                                    </p:animEffect>
                                  </p:childTnLst>
                                </p:cTn>
                              </p:par>
                              <p:par>
                                <p:cTn id="28" presetID="21" presetClass="entr" presetSubtype="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heel(1)">
                                      <p:cBhvr>
                                        <p:cTn id="33" dur="2000"/>
                                        <p:tgtEl>
                                          <p:spTgt spid="11"/>
                                        </p:tgtEl>
                                      </p:cBhvr>
                                    </p:animEffect>
                                  </p:childTnLst>
                                </p:cTn>
                              </p:par>
                            </p:childTnLst>
                          </p:cTn>
                        </p:par>
                        <p:par>
                          <p:cTn id="34" fill="hold">
                            <p:stCondLst>
                              <p:cond delay="6000"/>
                            </p:stCondLst>
                            <p:childTnLst>
                              <p:par>
                                <p:cTn id="35" presetID="2" presetClass="entr" presetSubtype="4"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8610600" cy="6858000"/>
          </a:xfrm>
          <a:prstGeom prst="rect">
            <a:avLst/>
          </a:prstGeom>
          <a:blipFill>
            <a:blip r:embed="rId2" cstate="print"/>
            <a:tile tx="0" ty="0" sx="100000" sy="100000" flip="none" algn="tl"/>
          </a:blip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4" name="Picture Placeholder 3" descr="poet.JPG"/>
          <p:cNvPicPr>
            <a:picLocks noGrp="1" noChangeAspect="1"/>
          </p:cNvPicPr>
          <p:nvPr>
            <p:ph type="pic" sz="quarter" idx="10"/>
          </p:nvPr>
        </p:nvPicPr>
        <p:blipFill>
          <a:blip r:embed="rId3" cstate="print"/>
          <a:srcRect l="16762" r="16762"/>
          <a:stretch>
            <a:fillRect/>
          </a:stretch>
        </p:blipFill>
        <p:spPr>
          <a:prstGeom prst="rect">
            <a:avLst/>
          </a:prstGeom>
          <a:ln>
            <a:noFill/>
          </a:ln>
          <a:effectLst>
            <a:softEdge rad="112500"/>
          </a:effectLst>
        </p:spPr>
      </p:pic>
      <p:sp>
        <p:nvSpPr>
          <p:cNvPr id="3" name="Text Placeholder 2"/>
          <p:cNvSpPr>
            <a:spLocks noGrp="1"/>
          </p:cNvSpPr>
          <p:nvPr>
            <p:ph type="body" sz="quarter" idx="11"/>
          </p:nvPr>
        </p:nvSpPr>
        <p:spPr>
          <a:xfrm>
            <a:off x="533400" y="5715000"/>
            <a:ext cx="7467600" cy="990600"/>
          </a:xfrm>
        </p:spPr>
        <p:txBody>
          <a:bodyPr>
            <a:normAutofit lnSpcReduction="10000"/>
          </a:bodyPr>
          <a:lstStyle/>
          <a:p>
            <a:pPr lvl="0"/>
            <a:r>
              <a:rPr lang="en-US" sz="3200" b="1" dirty="0">
                <a:solidFill>
                  <a:srgbClr val="0070C0"/>
                </a:solidFill>
                <a:cs typeface="Aparajita" pitchFamily="34" charset="0"/>
              </a:rPr>
              <a:t>The poet is the priest of the invisible</a:t>
            </a:r>
            <a:r>
              <a:rPr lang="en-US" sz="3200" b="1" dirty="0">
                <a:solidFill>
                  <a:srgbClr val="0070C0"/>
                </a:solidFill>
              </a:rPr>
              <a:t>.</a:t>
            </a:r>
          </a:p>
          <a:p>
            <a:pPr lvl="0"/>
            <a:r>
              <a:rPr lang="en-US" b="1" dirty="0">
                <a:solidFill>
                  <a:srgbClr val="0070C0"/>
                </a:solidFill>
                <a:latin typeface="Pristina" pitchFamily="66" charset="0"/>
              </a:rPr>
              <a:t>Wallace Stevens      </a:t>
            </a:r>
          </a:p>
          <a:p>
            <a:endParaRPr lang="en-US" dirty="0">
              <a:solidFill>
                <a:schemeClr val="accent6"/>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2000"/>
                                        <p:tgtEl>
                                          <p:spTgt spid="3">
                                            <p:txEl>
                                              <p:pRg st="1" end="1"/>
                                            </p:txEl>
                                          </p:spTgt>
                                        </p:tgtEl>
                                      </p:cBhvr>
                                    </p:animEffect>
                                  </p:childTnLst>
                                </p:cTn>
                              </p:par>
                              <p:par>
                                <p:cTn id="11" presetID="6" presetClass="entr" presetSubtype="32"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0"/>
            <a:ext cx="8610600" cy="6858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7" descr="navajo rug weavers.JPG"/>
          <p:cNvPicPr>
            <a:picLocks noChangeAspect="1"/>
          </p:cNvPicPr>
          <p:nvPr/>
        </p:nvPicPr>
        <p:blipFill>
          <a:blip r:embed="rId2" cstate="print"/>
          <a:stretch>
            <a:fillRect/>
          </a:stretch>
        </p:blipFill>
        <p:spPr>
          <a:xfrm>
            <a:off x="2438400" y="2743200"/>
            <a:ext cx="5189351" cy="3124200"/>
          </a:xfrm>
          <a:prstGeom prst="rect">
            <a:avLst/>
          </a:prstGeom>
          <a:solidFill>
            <a:schemeClr val="bg1"/>
          </a:solidFill>
          <a:ln w="34925" cap="rnd" cmpd="sng" algn="ctr">
            <a:noFill/>
            <a:prstDash val="solid"/>
          </a:ln>
          <a:effectLst>
            <a:softEdge rad="112500"/>
          </a:effectLst>
        </p:spPr>
      </p:pic>
      <p:pic>
        <p:nvPicPr>
          <p:cNvPr id="20" name="Content Placeholder 7" descr="navajo rug weavers.JPG"/>
          <p:cNvPicPr>
            <a:picLocks noChangeAspect="1"/>
          </p:cNvPicPr>
          <p:nvPr/>
        </p:nvPicPr>
        <p:blipFill>
          <a:blip r:embed="rId3" cstate="print"/>
          <a:stretch>
            <a:fillRect/>
          </a:stretch>
        </p:blipFill>
        <p:spPr>
          <a:xfrm>
            <a:off x="3733800" y="685800"/>
            <a:ext cx="1877906" cy="2485465"/>
          </a:xfrm>
          <a:prstGeom prst="rect">
            <a:avLst/>
          </a:prstGeom>
          <a:solidFill>
            <a:schemeClr val="bg1"/>
          </a:solidFill>
          <a:ln w="34925" cap="rnd" cmpd="sng" algn="ctr">
            <a:noFill/>
            <a:prstDash val="solid"/>
          </a:ln>
          <a:effectLst>
            <a:softEdge rad="112500"/>
          </a:effectLst>
        </p:spPr>
      </p:pic>
      <p:pic>
        <p:nvPicPr>
          <p:cNvPr id="9" name="Content Placeholder 7" descr="navajo rug weavers.JPG"/>
          <p:cNvPicPr>
            <a:picLocks noChangeAspect="1"/>
          </p:cNvPicPr>
          <p:nvPr/>
        </p:nvPicPr>
        <p:blipFill>
          <a:blip r:embed="rId4" cstate="print"/>
          <a:stretch>
            <a:fillRect/>
          </a:stretch>
        </p:blipFill>
        <p:spPr>
          <a:xfrm rot="593721">
            <a:off x="5728826" y="1497836"/>
            <a:ext cx="2542492" cy="2154653"/>
          </a:xfrm>
          <a:prstGeom prst="rect">
            <a:avLst/>
          </a:prstGeom>
          <a:solidFill>
            <a:schemeClr val="bg1"/>
          </a:solidFill>
          <a:ln w="34925" cap="rnd" cmpd="sng" algn="ctr">
            <a:noFill/>
            <a:prstDash val="solid"/>
          </a:ln>
          <a:effectLst>
            <a:softEdge rad="112500"/>
          </a:effectLst>
        </p:spPr>
      </p:pic>
      <p:pic>
        <p:nvPicPr>
          <p:cNvPr id="10" name="Picture 9" descr="Masked Troupe.JPG"/>
          <p:cNvPicPr>
            <a:picLocks noChangeAspect="1"/>
          </p:cNvPicPr>
          <p:nvPr/>
        </p:nvPicPr>
        <p:blipFill>
          <a:blip r:embed="rId5" cstate="print"/>
          <a:stretch>
            <a:fillRect/>
          </a:stretch>
        </p:blipFill>
        <p:spPr>
          <a:xfrm rot="20870558">
            <a:off x="5254796" y="4361943"/>
            <a:ext cx="3303453" cy="2185360"/>
          </a:xfrm>
          <a:prstGeom prst="rect">
            <a:avLst/>
          </a:prstGeom>
          <a:ln>
            <a:noFill/>
          </a:ln>
          <a:effectLst>
            <a:softEdge rad="112500"/>
          </a:effectLst>
        </p:spPr>
      </p:pic>
      <p:sp>
        <p:nvSpPr>
          <p:cNvPr id="12" name="TextBox 11"/>
          <p:cNvSpPr txBox="1"/>
          <p:nvPr/>
        </p:nvSpPr>
        <p:spPr>
          <a:xfrm>
            <a:off x="2286000" y="6172200"/>
            <a:ext cx="3657600" cy="461665"/>
          </a:xfrm>
          <a:prstGeom prst="rect">
            <a:avLst/>
          </a:prstGeom>
          <a:noFill/>
        </p:spPr>
        <p:txBody>
          <a:bodyPr wrap="square" rtlCol="0">
            <a:spAutoFit/>
          </a:bodyPr>
          <a:lstStyle/>
          <a:p>
            <a:pPr algn="ctr"/>
            <a:r>
              <a:rPr lang="en-US" sz="2400" b="1" dirty="0">
                <a:solidFill>
                  <a:schemeClr val="bg1"/>
                </a:solidFill>
                <a:latin typeface="Pristina" pitchFamily="66" charset="0"/>
                <a:cs typeface="Aparajita" pitchFamily="34" charset="0"/>
              </a:rPr>
              <a:t>Ludwig Von Beethoven</a:t>
            </a:r>
            <a:endParaRPr lang="en-US" sz="2400" dirty="0">
              <a:latin typeface="Pristina" pitchFamily="66" charset="0"/>
            </a:endParaRPr>
          </a:p>
        </p:txBody>
      </p:sp>
      <p:pic>
        <p:nvPicPr>
          <p:cNvPr id="15" name="Picture Placeholder 15" descr="Dudamel conducting.JPG"/>
          <p:cNvPicPr>
            <a:picLocks noChangeAspect="1"/>
          </p:cNvPicPr>
          <p:nvPr/>
        </p:nvPicPr>
        <p:blipFill>
          <a:blip r:embed="rId6" cstate="print"/>
          <a:srcRect l="8918" r="8918"/>
          <a:stretch>
            <a:fillRect/>
          </a:stretch>
        </p:blipFill>
        <p:spPr>
          <a:xfrm rot="20542626">
            <a:off x="331669" y="1702948"/>
            <a:ext cx="2590800" cy="2592642"/>
          </a:xfrm>
          <a:prstGeom prst="rect">
            <a:avLst/>
          </a:prstGeom>
          <a:solidFill>
            <a:schemeClr val="bg1"/>
          </a:solidFill>
          <a:ln w="34925" cap="rnd" cmpd="sng" algn="ctr">
            <a:noFill/>
            <a:prstDash val="solid"/>
          </a:ln>
          <a:effectLst>
            <a:softEdge rad="112500"/>
          </a:effectLst>
        </p:spPr>
      </p:pic>
      <p:pic>
        <p:nvPicPr>
          <p:cNvPr id="18" name="Picture Placeholder 12" descr="Rug weavers2.JPG"/>
          <p:cNvPicPr>
            <a:picLocks noGrp="1" noChangeAspect="1"/>
          </p:cNvPicPr>
          <p:nvPr>
            <p:ph type="pic" sz="quarter" idx="13"/>
          </p:nvPr>
        </p:nvPicPr>
        <p:blipFill>
          <a:blip r:embed="rId7" cstate="print"/>
          <a:srcRect l="16300" r="16300"/>
          <a:stretch>
            <a:fillRect/>
          </a:stretch>
        </p:blipFill>
        <p:spPr>
          <a:xfrm rot="21262006">
            <a:off x="274299" y="3701486"/>
            <a:ext cx="2575156" cy="2610371"/>
          </a:xfrm>
          <a:prstGeom prst="rect">
            <a:avLst/>
          </a:prstGeom>
          <a:ln>
            <a:noFill/>
          </a:ln>
          <a:effectLst>
            <a:softEdge rad="112500"/>
          </a:effectLst>
        </p:spPr>
      </p:pic>
      <p:sp>
        <p:nvSpPr>
          <p:cNvPr id="6" name="Title 5"/>
          <p:cNvSpPr>
            <a:spLocks noGrp="1"/>
          </p:cNvSpPr>
          <p:nvPr>
            <p:ph type="title" idx="4294967295"/>
          </p:nvPr>
        </p:nvSpPr>
        <p:spPr>
          <a:xfrm>
            <a:off x="762000" y="131138"/>
            <a:ext cx="7086600" cy="1392862"/>
          </a:xfrm>
        </p:spPr>
        <p:txBody>
          <a:bodyPr>
            <a:noAutofit/>
          </a:bodyPr>
          <a:lstStyle/>
          <a:p>
            <a:pPr algn="just"/>
            <a:r>
              <a:rPr lang="en-US" sz="2800" b="1" dirty="0">
                <a:solidFill>
                  <a:schemeClr val="bg1"/>
                </a:solidFill>
                <a:latin typeface="+mn-lt"/>
                <a:cs typeface="Aparajita" pitchFamily="34" charset="0"/>
              </a:rPr>
              <a:t>Don’t only practice your art, but force your way into its secrets, for it and knowledge can raise men to the divine.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2000"/>
                                        <p:tgtEl>
                                          <p:spTgt spid="6"/>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dissolve">
                                      <p:cBhvr>
                                        <p:cTn id="11"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6106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butterflies are free.JPG"/>
          <p:cNvPicPr>
            <a:picLocks noGrp="1" noChangeAspect="1"/>
          </p:cNvPicPr>
          <p:nvPr>
            <p:ph type="pic" sz="quarter" idx="10"/>
          </p:nvPr>
        </p:nvPicPr>
        <p:blipFill>
          <a:blip r:embed="rId3" cstate="print"/>
          <a:srcRect t="6476" b="6476"/>
          <a:stretch>
            <a:fillRect/>
          </a:stretch>
        </p:blipFill>
        <p:spPr>
          <a:prstGeom prst="rect">
            <a:avLst/>
          </a:prstGeom>
          <a:ln>
            <a:noFill/>
          </a:ln>
          <a:effectLst>
            <a:softEdge rad="112500"/>
          </a:effectLst>
        </p:spPr>
      </p:pic>
      <p:sp>
        <p:nvSpPr>
          <p:cNvPr id="5" name="Text Placeholder 4"/>
          <p:cNvSpPr>
            <a:spLocks noGrp="1"/>
          </p:cNvSpPr>
          <p:nvPr>
            <p:ph type="body" sz="quarter" idx="11"/>
          </p:nvPr>
        </p:nvSpPr>
        <p:spPr>
          <a:xfrm>
            <a:off x="5105400" y="838200"/>
            <a:ext cx="3200400" cy="3505200"/>
          </a:xfrm>
        </p:spPr>
        <p:txBody>
          <a:bodyPr>
            <a:noAutofit/>
          </a:bodyPr>
          <a:lstStyle/>
          <a:p>
            <a:pPr algn="just"/>
            <a:r>
              <a:rPr lang="en-US" sz="2400" b="1" dirty="0">
                <a:solidFill>
                  <a:schemeClr val="accent6">
                    <a:lumMod val="75000"/>
                  </a:schemeClr>
                </a:solidFill>
                <a:cs typeface="Aparajita" pitchFamily="34" charset="0"/>
              </a:rPr>
              <a:t>First, one seeks to become an artist by training the hand. Then one finds it is the eye that needs improving. Later one learns it is the mind that wants developing, only to find that the ultimate quest of the artist is in the spirit</a:t>
            </a:r>
            <a:r>
              <a:rPr lang="en-US" sz="2400" b="1" dirty="0">
                <a:solidFill>
                  <a:schemeClr val="accent6">
                    <a:lumMod val="75000"/>
                  </a:schemeClr>
                </a:solidFill>
                <a:latin typeface="Bahnschrift Light Condensed" pitchFamily="34" charset="0"/>
                <a:cs typeface="Aparajita" pitchFamily="34" charset="0"/>
              </a:rPr>
              <a:t>. </a:t>
            </a:r>
          </a:p>
          <a:p>
            <a:pPr algn="just"/>
            <a:endParaRPr lang="en-US" sz="2800" b="1" dirty="0">
              <a:solidFill>
                <a:schemeClr val="accent6">
                  <a:lumMod val="75000"/>
                </a:schemeClr>
              </a:solidFill>
              <a:latin typeface="Bahnschrift Light Condensed" pitchFamily="34" charset="0"/>
              <a:cs typeface="Aparajita" pitchFamily="34" charset="0"/>
            </a:endParaRPr>
          </a:p>
          <a:p>
            <a:pPr algn="ctr"/>
            <a:r>
              <a:rPr lang="en-US" sz="2400" b="1" dirty="0">
                <a:solidFill>
                  <a:schemeClr val="accent6">
                    <a:lumMod val="75000"/>
                  </a:schemeClr>
                </a:solidFill>
                <a:latin typeface="Pristina" pitchFamily="66" charset="0"/>
                <a:cs typeface="Aparajita" pitchFamily="34" charset="0"/>
              </a:rPr>
              <a:t>Larry </a:t>
            </a:r>
            <a:r>
              <a:rPr lang="en-US" sz="2400" b="1" dirty="0" err="1">
                <a:solidFill>
                  <a:schemeClr val="accent6">
                    <a:lumMod val="75000"/>
                  </a:schemeClr>
                </a:solidFill>
                <a:latin typeface="Pristina" pitchFamily="66" charset="0"/>
                <a:cs typeface="Aparajita" pitchFamily="34" charset="0"/>
              </a:rPr>
              <a:t>Brullo</a:t>
            </a:r>
            <a:endParaRPr lang="en-US" sz="2400" dirty="0">
              <a:solidFill>
                <a:schemeClr val="accent6">
                  <a:lumMod val="75000"/>
                </a:schemeClr>
              </a:solidFill>
              <a:latin typeface="Pristina" pitchFamily="66" charset="0"/>
              <a:cs typeface="Aparajita"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1000"/>
                                        <p:tgtEl>
                                          <p:spTgt spid="5">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dissolve">
                                      <p:cBhvr>
                                        <p:cTn id="11" dur="500"/>
                                        <p:tgtEl>
                                          <p:spTgt spid="5">
                                            <p:txEl>
                                              <p:pRg st="2" end="2"/>
                                            </p:txEl>
                                          </p:spTgt>
                                        </p:tgtEl>
                                      </p:cBhvr>
                                    </p:animEffect>
                                  </p:childTnLst>
                                </p:cTn>
                              </p:par>
                              <p:par>
                                <p:cTn id="12" presetID="16" presetClass="entr" presetSubtype="37"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out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52400"/>
            <a:ext cx="8153400" cy="6477000"/>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Panoramic landscape.JPG"/>
          <p:cNvPicPr>
            <a:picLocks noGrp="1" noChangeAspect="1"/>
          </p:cNvPicPr>
          <p:nvPr>
            <p:ph type="pic" sz="quarter" idx="30"/>
          </p:nvPr>
        </p:nvPicPr>
        <p:blipFill>
          <a:blip r:embed="rId2" cstate="print"/>
          <a:stretch>
            <a:fillRect/>
          </a:stretch>
        </p:blipFill>
        <p:spPr>
          <a:xfrm>
            <a:off x="2133600" y="609600"/>
            <a:ext cx="4319154" cy="3276600"/>
          </a:xfrm>
          <a:prstGeom prst="rect">
            <a:avLst/>
          </a:prstGeom>
          <a:ln>
            <a:noFill/>
          </a:ln>
          <a:effectLst>
            <a:softEdge rad="112500"/>
          </a:effectLst>
        </p:spPr>
      </p:pic>
      <p:sp>
        <p:nvSpPr>
          <p:cNvPr id="7" name="Text Placeholder 6"/>
          <p:cNvSpPr>
            <a:spLocks noGrp="1"/>
          </p:cNvSpPr>
          <p:nvPr>
            <p:ph type="body" sz="quarter" idx="31"/>
          </p:nvPr>
        </p:nvSpPr>
        <p:spPr>
          <a:xfrm>
            <a:off x="228600" y="3886200"/>
            <a:ext cx="8077200" cy="2133600"/>
          </a:xfrm>
        </p:spPr>
        <p:txBody>
          <a:bodyPr>
            <a:noAutofit/>
          </a:bodyPr>
          <a:lstStyle/>
          <a:p>
            <a:pPr algn="just"/>
            <a:r>
              <a:rPr lang="en-US" sz="2800" b="1" dirty="0"/>
              <a:t>Endeavor your utmost to compose beautiful poems to be chanted with heavenly music; thus may their beauty affect the minds and impress the hearts of those who listen.</a:t>
            </a:r>
            <a:endParaRPr lang="en-US" sz="2800" b="1" dirty="0">
              <a:cs typeface="Aparajita" pitchFamily="34" charset="0"/>
            </a:endParaRPr>
          </a:p>
        </p:txBody>
      </p:sp>
      <p:sp>
        <p:nvSpPr>
          <p:cNvPr id="9" name="TextBox 8"/>
          <p:cNvSpPr txBox="1"/>
          <p:nvPr/>
        </p:nvSpPr>
        <p:spPr>
          <a:xfrm>
            <a:off x="5334000" y="5410200"/>
            <a:ext cx="2362200" cy="461665"/>
          </a:xfrm>
          <a:prstGeom prst="rect">
            <a:avLst/>
          </a:prstGeom>
          <a:noFill/>
        </p:spPr>
        <p:txBody>
          <a:bodyPr wrap="square" rtlCol="0">
            <a:spAutoFit/>
          </a:bodyPr>
          <a:lstStyle/>
          <a:p>
            <a:pPr algn="r"/>
            <a:r>
              <a:rPr lang="en-US" sz="2400" b="1" dirty="0">
                <a:solidFill>
                  <a:schemeClr val="tx2"/>
                </a:solidFill>
                <a:latin typeface="Pristina" pitchFamily="66" charset="0"/>
              </a:rPr>
              <a:t>‘</a:t>
            </a:r>
            <a:r>
              <a:rPr lang="en-US" sz="2400" b="1" dirty="0" err="1">
                <a:solidFill>
                  <a:schemeClr val="tx2"/>
                </a:solidFill>
                <a:latin typeface="Pristina" pitchFamily="66" charset="0"/>
              </a:rPr>
              <a:t>Abdu’l-Bahá</a:t>
            </a:r>
            <a:endParaRPr lang="en-US" sz="2400" b="1" dirty="0">
              <a:solidFill>
                <a:schemeClr val="tx2"/>
              </a:solidFill>
              <a:latin typeface="Pristina" pitchFamily="66"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1000"/>
                                        <p:tgtEl>
                                          <p:spTgt spid="7">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dissolve">
                                      <p:cBhvr>
                                        <p:cTn id="1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304800"/>
            <a:ext cx="8610600" cy="68580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1" name="Picture 10" descr="Child painting.JPG"/>
          <p:cNvPicPr>
            <a:picLocks noChangeAspect="1"/>
          </p:cNvPicPr>
          <p:nvPr/>
        </p:nvPicPr>
        <p:blipFill>
          <a:blip r:embed="rId2" cstate="print"/>
          <a:stretch>
            <a:fillRect/>
          </a:stretch>
        </p:blipFill>
        <p:spPr>
          <a:xfrm>
            <a:off x="685800" y="1295400"/>
            <a:ext cx="7239000" cy="4876798"/>
          </a:xfrm>
          <a:prstGeom prst="rect">
            <a:avLst/>
          </a:prstGeom>
          <a:ln>
            <a:noFill/>
          </a:ln>
          <a:effectLst>
            <a:softEdge rad="112500"/>
          </a:effectLst>
        </p:spPr>
      </p:pic>
      <p:sp>
        <p:nvSpPr>
          <p:cNvPr id="12" name="TextBox 11"/>
          <p:cNvSpPr txBox="1"/>
          <p:nvPr/>
        </p:nvSpPr>
        <p:spPr>
          <a:xfrm>
            <a:off x="2971800" y="5943600"/>
            <a:ext cx="2971800" cy="461665"/>
          </a:xfrm>
          <a:prstGeom prst="rect">
            <a:avLst/>
          </a:prstGeom>
          <a:solidFill>
            <a:schemeClr val="accent6"/>
          </a:solidFill>
        </p:spPr>
        <p:txBody>
          <a:bodyPr wrap="square" rtlCol="0">
            <a:spAutoFit/>
          </a:bodyPr>
          <a:lstStyle/>
          <a:p>
            <a:pPr algn="ctr"/>
            <a:r>
              <a:rPr lang="en-US" sz="2400" b="1" dirty="0">
                <a:solidFill>
                  <a:schemeClr val="bg1"/>
                </a:solidFill>
                <a:latin typeface="Pristina" pitchFamily="66" charset="0"/>
                <a:cs typeface="Aparajita" pitchFamily="34" charset="0"/>
              </a:rPr>
              <a:t>Amos Ferguson</a:t>
            </a:r>
          </a:p>
        </p:txBody>
      </p:sp>
      <p:sp>
        <p:nvSpPr>
          <p:cNvPr id="5" name="Text Placeholder 4"/>
          <p:cNvSpPr>
            <a:spLocks noGrp="1"/>
          </p:cNvSpPr>
          <p:nvPr>
            <p:ph type="body" sz="quarter" idx="11"/>
          </p:nvPr>
        </p:nvSpPr>
        <p:spPr>
          <a:xfrm>
            <a:off x="1524000" y="457200"/>
            <a:ext cx="5562600" cy="1143000"/>
          </a:xfrm>
          <a:solidFill>
            <a:schemeClr val="accent6"/>
          </a:solidFill>
        </p:spPr>
        <p:txBody>
          <a:bodyPr>
            <a:normAutofit fontScale="92500" lnSpcReduction="10000"/>
          </a:bodyPr>
          <a:lstStyle/>
          <a:p>
            <a:pPr algn="ctr"/>
            <a:r>
              <a:rPr lang="en-US" sz="3200" b="1" dirty="0">
                <a:solidFill>
                  <a:schemeClr val="bg1"/>
                </a:solidFill>
                <a:cs typeface="Aparajita" pitchFamily="34" charset="0"/>
              </a:rPr>
              <a:t>I paint not by sight but by faith. </a:t>
            </a:r>
          </a:p>
          <a:p>
            <a:pPr algn="ctr"/>
            <a:r>
              <a:rPr lang="en-US" sz="3200" b="1" dirty="0">
                <a:solidFill>
                  <a:schemeClr val="bg1"/>
                </a:solidFill>
                <a:cs typeface="Aparajita" pitchFamily="34" charset="0"/>
              </a:rPr>
              <a:t>Faith gives you sight</a:t>
            </a:r>
            <a:r>
              <a:rPr lang="en-US" b="1" dirty="0">
                <a:solidFill>
                  <a:schemeClr val="bg1"/>
                </a:solidFill>
              </a:rPr>
              <a:t>.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2000"/>
                                        <p:tgtEl>
                                          <p:spTgt spid="5">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1000"/>
                                        <p:tgtEl>
                                          <p:spTgt spid="5">
                                            <p:txEl>
                                              <p:pRg st="1" end="1"/>
                                            </p:txEl>
                                          </p:spTgt>
                                        </p:tgtEl>
                                      </p:cBhvr>
                                    </p:animEffect>
                                  </p:childTnLst>
                                </p:cTn>
                              </p:par>
                            </p:childTnLst>
                          </p:cTn>
                        </p:par>
                        <p:par>
                          <p:cTn id="12" fill="hold">
                            <p:stCondLst>
                              <p:cond delay="3000"/>
                            </p:stCondLst>
                            <p:childTnLst>
                              <p:par>
                                <p:cTn id="13" presetID="9" presetClass="entr" presetSubtype="0" fill="hold"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dissolv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52400"/>
            <a:ext cx="8153400" cy="6477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Panoramic landscape.JPG"/>
          <p:cNvPicPr>
            <a:picLocks noGrp="1" noChangeAspect="1"/>
          </p:cNvPicPr>
          <p:nvPr>
            <p:ph type="pic" sz="quarter" idx="30"/>
          </p:nvPr>
        </p:nvPicPr>
        <p:blipFill>
          <a:blip r:embed="rId2" cstate="print"/>
          <a:srcRect t="8761" b="8761"/>
          <a:stretch>
            <a:fillRect/>
          </a:stretch>
        </p:blipFill>
        <p:spPr>
          <a:xfrm>
            <a:off x="457200" y="1219200"/>
            <a:ext cx="7772400" cy="2590800"/>
          </a:xfrm>
          <a:prstGeom prst="rect">
            <a:avLst/>
          </a:prstGeom>
          <a:ln>
            <a:noFill/>
          </a:ln>
          <a:effectLst>
            <a:softEdge rad="112500"/>
          </a:effectLst>
        </p:spPr>
      </p:pic>
      <p:sp>
        <p:nvSpPr>
          <p:cNvPr id="7" name="Text Placeholder 6"/>
          <p:cNvSpPr>
            <a:spLocks noGrp="1"/>
          </p:cNvSpPr>
          <p:nvPr>
            <p:ph type="body" sz="quarter" idx="31"/>
          </p:nvPr>
        </p:nvSpPr>
        <p:spPr>
          <a:xfrm>
            <a:off x="228600" y="3886200"/>
            <a:ext cx="8077200" cy="2133600"/>
          </a:xfrm>
        </p:spPr>
        <p:txBody>
          <a:bodyPr>
            <a:noAutofit/>
          </a:bodyPr>
          <a:lstStyle/>
          <a:p>
            <a:pPr algn="just"/>
            <a:r>
              <a:rPr lang="en-US" sz="2400" b="1" dirty="0">
                <a:solidFill>
                  <a:srgbClr val="0070C0"/>
                </a:solidFill>
                <a:cs typeface="Aparajita" pitchFamily="34" charset="0"/>
              </a:rPr>
              <a:t>Art deals with things forever incapable of definition that belong to love, beauty, joy and worship. The shapes, powers and glory of which are ever building, </a:t>
            </a:r>
            <a:r>
              <a:rPr lang="en-US" sz="2400" b="1" dirty="0" err="1">
                <a:solidFill>
                  <a:srgbClr val="0070C0"/>
                </a:solidFill>
                <a:cs typeface="Aparajita" pitchFamily="34" charset="0"/>
              </a:rPr>
              <a:t>unbuilding</a:t>
            </a:r>
            <a:r>
              <a:rPr lang="en-US" sz="2400" b="1" dirty="0">
                <a:solidFill>
                  <a:srgbClr val="0070C0"/>
                </a:solidFill>
                <a:cs typeface="Aparajita" pitchFamily="34" charset="0"/>
              </a:rPr>
              <a:t> and rebuilding in each man's soul and in the soul of the whole world. </a:t>
            </a:r>
          </a:p>
        </p:txBody>
      </p:sp>
      <p:sp>
        <p:nvSpPr>
          <p:cNvPr id="9" name="TextBox 8"/>
          <p:cNvSpPr txBox="1"/>
          <p:nvPr/>
        </p:nvSpPr>
        <p:spPr>
          <a:xfrm>
            <a:off x="5029200" y="5791200"/>
            <a:ext cx="1447800" cy="461665"/>
          </a:xfrm>
          <a:prstGeom prst="rect">
            <a:avLst/>
          </a:prstGeom>
          <a:noFill/>
        </p:spPr>
        <p:txBody>
          <a:bodyPr wrap="square" rtlCol="0">
            <a:spAutoFit/>
          </a:bodyPr>
          <a:lstStyle/>
          <a:p>
            <a:pPr algn="r"/>
            <a:r>
              <a:rPr lang="en-US" sz="2400" b="1" dirty="0">
                <a:solidFill>
                  <a:srgbClr val="0070C0"/>
                </a:solidFill>
                <a:latin typeface="Pristina" pitchFamily="66" charset="0"/>
              </a:rPr>
              <a:t>Plotinus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dissolve">
                                      <p:cBhvr>
                                        <p:cTn id="13" dur="1000"/>
                                        <p:tgtEl>
                                          <p:spTgt spid="7">
                                            <p:txEl>
                                              <p:pRg st="0" end="0"/>
                                            </p:txEl>
                                          </p:spTgt>
                                        </p:tgtEl>
                                      </p:cBhvr>
                                    </p:animEffect>
                                  </p:childTnLst>
                                </p:cTn>
                              </p:par>
                            </p:childTnLst>
                          </p:cTn>
                        </p:par>
                        <p:par>
                          <p:cTn id="14" fill="hold">
                            <p:stCondLst>
                              <p:cond delay="2000"/>
                            </p:stCondLst>
                            <p:childTnLst>
                              <p:par>
                                <p:cTn id="15" presetID="9" presetClass="entr" presetSubtype="0" fill="hold" nodeType="after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dissolv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86106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reaching towards God.JPG"/>
          <p:cNvPicPr>
            <a:picLocks noGrp="1" noChangeAspect="1"/>
          </p:cNvPicPr>
          <p:nvPr>
            <p:ph type="pic" sz="quarter" idx="10"/>
          </p:nvPr>
        </p:nvPicPr>
        <p:blipFill>
          <a:blip r:embed="rId3" cstate="print"/>
          <a:stretch>
            <a:fillRect/>
          </a:stretch>
        </p:blipFill>
        <p:spPr>
          <a:xfrm>
            <a:off x="533400" y="533400"/>
            <a:ext cx="4221480" cy="53714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Text Placeholder 7"/>
          <p:cNvSpPr>
            <a:spLocks noGrp="1"/>
          </p:cNvSpPr>
          <p:nvPr>
            <p:ph type="body" sz="quarter" idx="11"/>
          </p:nvPr>
        </p:nvSpPr>
        <p:spPr>
          <a:xfrm>
            <a:off x="4572000" y="1371600"/>
            <a:ext cx="3657600" cy="3886200"/>
          </a:xfrm>
        </p:spPr>
        <p:txBody>
          <a:bodyPr>
            <a:normAutofit/>
          </a:bodyPr>
          <a:lstStyle/>
          <a:p>
            <a:pPr algn="ctr">
              <a:lnSpc>
                <a:spcPct val="150000"/>
              </a:lnSpc>
            </a:pPr>
            <a:r>
              <a:rPr lang="en-US" sz="2400" b="1" dirty="0">
                <a:solidFill>
                  <a:schemeClr val="accent6">
                    <a:lumMod val="50000"/>
                  </a:schemeClr>
                </a:solidFill>
              </a:rPr>
              <a:t> [I]</a:t>
            </a:r>
            <a:r>
              <a:rPr lang="en-US" sz="2400" b="1" dirty="0">
                <a:solidFill>
                  <a:schemeClr val="accent6">
                    <a:lumMod val="50000"/>
                  </a:schemeClr>
                </a:solidFill>
                <a:cs typeface="Aparajita" pitchFamily="34" charset="0"/>
              </a:rPr>
              <a:t>n this wonderful new age, art is worship. The more thou </a:t>
            </a:r>
            <a:r>
              <a:rPr lang="en-US" sz="2400" b="1" dirty="0" err="1">
                <a:solidFill>
                  <a:schemeClr val="accent6">
                    <a:lumMod val="50000"/>
                  </a:schemeClr>
                </a:solidFill>
                <a:cs typeface="Aparajita" pitchFamily="34" charset="0"/>
              </a:rPr>
              <a:t>strivest</a:t>
            </a:r>
            <a:r>
              <a:rPr lang="en-US" sz="2400" b="1" dirty="0">
                <a:solidFill>
                  <a:schemeClr val="accent6">
                    <a:lumMod val="50000"/>
                  </a:schemeClr>
                </a:solidFill>
                <a:cs typeface="Aparajita" pitchFamily="34" charset="0"/>
              </a:rPr>
              <a:t> to perfect it, the closer wilt thou come to God</a:t>
            </a:r>
            <a:r>
              <a:rPr lang="en-US" sz="2400" b="1" dirty="0">
                <a:solidFill>
                  <a:schemeClr val="bg1"/>
                </a:solidFill>
                <a:cs typeface="Aparajita" pitchFamily="34" charset="0"/>
              </a:rPr>
              <a:t>. </a:t>
            </a:r>
          </a:p>
        </p:txBody>
      </p:sp>
      <p:sp>
        <p:nvSpPr>
          <p:cNvPr id="12" name="TextBox 11"/>
          <p:cNvSpPr txBox="1"/>
          <p:nvPr/>
        </p:nvSpPr>
        <p:spPr>
          <a:xfrm>
            <a:off x="5029200" y="4842645"/>
            <a:ext cx="2743200" cy="738664"/>
          </a:xfrm>
          <a:prstGeom prst="rect">
            <a:avLst/>
          </a:prstGeom>
          <a:noFill/>
        </p:spPr>
        <p:txBody>
          <a:bodyPr wrap="square" rtlCol="0">
            <a:spAutoFit/>
          </a:bodyPr>
          <a:lstStyle/>
          <a:p>
            <a:pPr algn="ctr"/>
            <a:r>
              <a:rPr lang="en-US" sz="2400" b="1" dirty="0">
                <a:solidFill>
                  <a:schemeClr val="accent6">
                    <a:lumMod val="50000"/>
                  </a:schemeClr>
                </a:solidFill>
                <a:latin typeface="Pristina" pitchFamily="66" charset="0"/>
              </a:rPr>
              <a:t>‘Abdu'l‑Bahá</a:t>
            </a:r>
          </a:p>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out)">
                                      <p:cBhvr>
                                        <p:cTn id="7" dur="2000"/>
                                        <p:tgtEl>
                                          <p:spTgt spid="10"/>
                                        </p:tgtEl>
                                      </p:cBhvr>
                                    </p:animEffect>
                                  </p:childTnLst>
                                </p:cTn>
                              </p:par>
                              <p:par>
                                <p:cTn id="8" presetID="9"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dissolve">
                                      <p:cBhvr>
                                        <p:cTn id="10" dur="2000"/>
                                        <p:tgtEl>
                                          <p:spTgt spid="8">
                                            <p:txEl>
                                              <p:pRg st="0" end="0"/>
                                            </p:txEl>
                                          </p:spTgt>
                                        </p:tgtEl>
                                      </p:cBhvr>
                                    </p:animEffect>
                                  </p:childTnLst>
                                </p:cTn>
                              </p:par>
                            </p:childTnLst>
                          </p:cTn>
                        </p:par>
                        <p:par>
                          <p:cTn id="11" fill="hold">
                            <p:stCondLst>
                              <p:cond delay="2000"/>
                            </p:stCondLst>
                            <p:childTnLst>
                              <p:par>
                                <p:cTn id="12" presetID="9" presetClass="entr" presetSubtype="0" fill="hold" nodeType="after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dissolve">
                                      <p:cBhvr>
                                        <p:cTn id="14"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6106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Mother of the spirit.JPG"/>
          <p:cNvPicPr>
            <a:picLocks noGrp="1" noChangeAspect="1"/>
          </p:cNvPicPr>
          <p:nvPr>
            <p:ph type="pic" sz="quarter" idx="10"/>
          </p:nvPr>
        </p:nvPicPr>
        <p:blipFill>
          <a:blip r:embed="rId3" cstate="print"/>
          <a:srcRect l="53" r="53"/>
          <a:stretch>
            <a:fillRect/>
          </a:stretch>
        </p:blipFill>
        <p:spPr>
          <a:xfrm>
            <a:off x="3657600" y="228600"/>
            <a:ext cx="4754880" cy="6324600"/>
          </a:xfrm>
          <a:prstGeom prst="rect">
            <a:avLst/>
          </a:prstGeom>
          <a:ln>
            <a:noFill/>
          </a:ln>
          <a:effectLst>
            <a:softEdge rad="112500"/>
          </a:effectLst>
        </p:spPr>
      </p:pic>
      <p:sp>
        <p:nvSpPr>
          <p:cNvPr id="3" name="Text Placeholder 2"/>
          <p:cNvSpPr>
            <a:spLocks noGrp="1"/>
          </p:cNvSpPr>
          <p:nvPr>
            <p:ph type="body" sz="quarter" idx="11"/>
          </p:nvPr>
        </p:nvSpPr>
        <p:spPr>
          <a:xfrm>
            <a:off x="457200" y="1676400"/>
            <a:ext cx="3048000" cy="3810000"/>
          </a:xfrm>
        </p:spPr>
        <p:txBody>
          <a:bodyPr>
            <a:noAutofit/>
          </a:bodyPr>
          <a:lstStyle/>
          <a:p>
            <a:pPr algn="just"/>
            <a:r>
              <a:rPr lang="en-US" sz="2800" b="1" dirty="0">
                <a:solidFill>
                  <a:srgbClr val="0070C0"/>
                </a:solidFill>
                <a:cs typeface="Aparajita" pitchFamily="34" charset="0"/>
              </a:rPr>
              <a:t>That is beautiful which is produced by the inner need, which springs from the soul. </a:t>
            </a:r>
          </a:p>
          <a:p>
            <a:pPr algn="l"/>
            <a:endParaRPr lang="en-US" sz="3200" b="1" dirty="0">
              <a:solidFill>
                <a:srgbClr val="0070C0"/>
              </a:solidFill>
              <a:latin typeface="Aparajita" pitchFamily="34" charset="0"/>
              <a:cs typeface="Aparajita" pitchFamily="34" charset="0"/>
            </a:endParaRPr>
          </a:p>
          <a:p>
            <a:pPr algn="ctr"/>
            <a:r>
              <a:rPr lang="en-US" sz="2400" b="1" dirty="0" err="1">
                <a:solidFill>
                  <a:srgbClr val="0070C0"/>
                </a:solidFill>
                <a:latin typeface="Pristina" pitchFamily="66" charset="0"/>
                <a:cs typeface="Aparajita" pitchFamily="34" charset="0"/>
              </a:rPr>
              <a:t>Wassily</a:t>
            </a:r>
            <a:r>
              <a:rPr lang="en-US" sz="2400" b="1" dirty="0">
                <a:solidFill>
                  <a:srgbClr val="0070C0"/>
                </a:solidFill>
                <a:latin typeface="Pristina" pitchFamily="66" charset="0"/>
                <a:cs typeface="Aparajita" pitchFamily="34" charset="0"/>
              </a:rPr>
              <a:t> Kandinsky</a:t>
            </a: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dissolve">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body" sz="quarter" idx="10"/>
          </p:nvPr>
        </p:nvSpPr>
        <p:spPr/>
        <p:txBody>
          <a:bodyPr/>
          <a:lstStyle/>
          <a:p>
            <a:pPr algn="just"/>
            <a:r>
              <a:rPr lang="en-US" sz="2800" b="1" dirty="0">
                <a:cs typeface="Apple Chancery"/>
              </a:rPr>
              <a:t>Every artist dips his brush in his own soul and paints his soul into his pictures.</a:t>
            </a:r>
          </a:p>
        </p:txBody>
      </p:sp>
      <p:pic>
        <p:nvPicPr>
          <p:cNvPr id="4" name="j0178459.jpg"/>
          <p:cNvPicPr>
            <a:picLocks noGrp="1" noChangeAspect="1"/>
          </p:cNvPicPr>
          <p:nvPr>
            <p:ph type="pic" sz="quarter" idx="11"/>
          </p:nvPr>
        </p:nvPicPr>
        <p:blipFill>
          <a:blip r:embed="rId3" cstate="print"/>
          <a:stretch>
            <a:fillRect/>
          </a:stretch>
        </p:blipFill>
        <p:spPr>
          <a:xfrm>
            <a:off x="228600" y="152400"/>
            <a:ext cx="6858000" cy="5257800"/>
          </a:xfrm>
          <a:prstGeom prst="rect">
            <a:avLst/>
          </a:prstGeom>
          <a:ln>
            <a:noFill/>
          </a:ln>
          <a:effectLst>
            <a:softEdge rad="112500"/>
          </a:effectLst>
        </p:spPr>
      </p:pic>
      <p:sp>
        <p:nvSpPr>
          <p:cNvPr id="7" name="Rectangle 6"/>
          <p:cNvSpPr>
            <a:spLocks noGrp="1"/>
          </p:cNvSpPr>
          <p:nvPr>
            <p:ph type="body" sz="quarter" idx="15"/>
          </p:nvPr>
        </p:nvSpPr>
        <p:spPr>
          <a:xfrm rot="20944698">
            <a:off x="7377472" y="1799150"/>
            <a:ext cx="1448720" cy="1600200"/>
          </a:xfrm>
        </p:spPr>
        <p:txBody>
          <a:bodyPr>
            <a:noAutofit/>
          </a:bodyPr>
          <a:lstStyle/>
          <a:p>
            <a:pPr algn="ctr"/>
            <a:r>
              <a:rPr lang="en-US" sz="2800" b="1" dirty="0">
                <a:latin typeface="Pristina" pitchFamily="66" charset="0"/>
              </a:rPr>
              <a:t>Henry</a:t>
            </a:r>
          </a:p>
          <a:p>
            <a:pPr algn="ctr"/>
            <a:r>
              <a:rPr lang="en-US" sz="2800" b="1" dirty="0">
                <a:latin typeface="Pristina" pitchFamily="66" charset="0"/>
              </a:rPr>
              <a:t>Ward </a:t>
            </a:r>
          </a:p>
          <a:p>
            <a:pPr algn="ctr"/>
            <a:r>
              <a:rPr lang="en-US" sz="2800" b="1" dirty="0">
                <a:latin typeface="Pristina" pitchFamily="66" charset="0"/>
              </a:rPr>
              <a:t>Beecher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dissolve">
                                      <p:cBhvr>
                                        <p:cTn id="10" dur="1000"/>
                                        <p:tgtEl>
                                          <p:spTgt spid="2">
                                            <p:txEl>
                                              <p:pRg st="0" end="0"/>
                                            </p:txEl>
                                          </p:spTgt>
                                        </p:tgtEl>
                                      </p:cBhvr>
                                    </p:animEffect>
                                  </p:childTnLst>
                                </p:cTn>
                              </p:par>
                            </p:childTnLst>
                          </p:cTn>
                        </p:par>
                        <p:par>
                          <p:cTn id="11" fill="hold">
                            <p:stCondLst>
                              <p:cond delay="2000"/>
                            </p:stCondLst>
                            <p:childTnLst>
                              <p:par>
                                <p:cTn id="12" presetID="9" presetClass="entr" presetSubtype="0" fill="hold"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dissolve">
                                      <p:cBhvr>
                                        <p:cTn id="14" dur="500"/>
                                        <p:tgtEl>
                                          <p:spTgt spid="7">
                                            <p:txEl>
                                              <p:pRg st="0" end="0"/>
                                            </p:txEl>
                                          </p:spTgt>
                                        </p:tgtEl>
                                      </p:cBhvr>
                                    </p:animEffect>
                                  </p:childTnLst>
                                </p:cTn>
                              </p:par>
                              <p:par>
                                <p:cTn id="15" presetID="9"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dissolve">
                                      <p:cBhvr>
                                        <p:cTn id="17" dur="500"/>
                                        <p:tgtEl>
                                          <p:spTgt spid="7">
                                            <p:txEl>
                                              <p:pRg st="1" end="1"/>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dissolve">
                                      <p:cBhvr>
                                        <p:cTn id="2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8610600" cy="6858000"/>
          </a:xfrm>
          <a:prstGeom prst="rect">
            <a:avLst/>
          </a:prstGeom>
          <a:gradFill flip="none" rotWithShape="1">
            <a:gsLst>
              <a:gs pos="0">
                <a:schemeClr val="accent6">
                  <a:lumMod val="40000"/>
                  <a:lumOff val="60000"/>
                  <a:shade val="30000"/>
                  <a:satMod val="115000"/>
                </a:schemeClr>
              </a:gs>
              <a:gs pos="50000">
                <a:schemeClr val="accent6">
                  <a:lumMod val="40000"/>
                  <a:lumOff val="60000"/>
                  <a:shade val="67500"/>
                  <a:satMod val="115000"/>
                </a:schemeClr>
              </a:gs>
              <a:gs pos="100000">
                <a:schemeClr val="accent6">
                  <a:lumMod val="40000"/>
                  <a:lumOff val="60000"/>
                  <a:shade val="100000"/>
                  <a:satMod val="115000"/>
                </a:schemeClr>
              </a:gs>
            </a:gsLst>
            <a:lin ang="13500000" scaled="1"/>
            <a:tileRect/>
          </a:gra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2">
                    <a:lumMod val="25000"/>
                  </a:schemeClr>
                </a:solidFill>
              </a:ln>
            </a:endParaRPr>
          </a:p>
        </p:txBody>
      </p:sp>
      <p:sp>
        <p:nvSpPr>
          <p:cNvPr id="8" name="Text Placeholder 7"/>
          <p:cNvSpPr>
            <a:spLocks noGrp="1"/>
          </p:cNvSpPr>
          <p:nvPr>
            <p:ph type="body" sz="quarter" idx="11"/>
          </p:nvPr>
        </p:nvSpPr>
        <p:spPr>
          <a:xfrm>
            <a:off x="804863" y="1828799"/>
            <a:ext cx="2667000" cy="3526631"/>
          </a:xfrm>
        </p:spPr>
        <p:txBody>
          <a:bodyPr>
            <a:normAutofit/>
          </a:bodyPr>
          <a:lstStyle/>
          <a:p>
            <a:pPr algn="ctr"/>
            <a:r>
              <a:rPr lang="en-US" sz="2400" b="1" dirty="0">
                <a:solidFill>
                  <a:schemeClr val="accent6">
                    <a:lumMod val="50000"/>
                  </a:schemeClr>
                </a:solidFill>
              </a:rPr>
              <a:t>Music,</a:t>
            </a:r>
          </a:p>
          <a:p>
            <a:pPr algn="ctr"/>
            <a:r>
              <a:rPr lang="en-US" sz="2400" b="1" dirty="0">
                <a:solidFill>
                  <a:schemeClr val="accent6">
                    <a:lumMod val="50000"/>
                  </a:schemeClr>
                </a:solidFill>
              </a:rPr>
              <a:t>sung or played,</a:t>
            </a:r>
          </a:p>
          <a:p>
            <a:pPr algn="ctr"/>
            <a:r>
              <a:rPr lang="en-US" sz="2400" b="1" dirty="0">
                <a:solidFill>
                  <a:schemeClr val="accent6">
                    <a:lumMod val="50000"/>
                  </a:schemeClr>
                </a:solidFill>
              </a:rPr>
              <a:t>Is spiritual food</a:t>
            </a:r>
          </a:p>
          <a:p>
            <a:pPr algn="ctr"/>
            <a:r>
              <a:rPr lang="en-US" sz="2400" b="1" dirty="0">
                <a:solidFill>
                  <a:schemeClr val="accent6">
                    <a:lumMod val="50000"/>
                  </a:schemeClr>
                </a:solidFill>
              </a:rPr>
              <a:t>for  soul and heart.</a:t>
            </a:r>
            <a:endParaRPr lang="en-US" sz="2400" dirty="0"/>
          </a:p>
        </p:txBody>
      </p:sp>
      <p:sp>
        <p:nvSpPr>
          <p:cNvPr id="12" name="TextBox 11"/>
          <p:cNvSpPr txBox="1"/>
          <p:nvPr/>
        </p:nvSpPr>
        <p:spPr>
          <a:xfrm>
            <a:off x="652463" y="3886200"/>
            <a:ext cx="2743200" cy="677108"/>
          </a:xfrm>
          <a:prstGeom prst="rect">
            <a:avLst/>
          </a:prstGeom>
          <a:noFill/>
        </p:spPr>
        <p:txBody>
          <a:bodyPr wrap="square" rtlCol="0">
            <a:spAutoFit/>
          </a:bodyPr>
          <a:lstStyle/>
          <a:p>
            <a:pPr algn="ctr"/>
            <a:r>
              <a:rPr lang="en-US" sz="2000" b="1" dirty="0">
                <a:solidFill>
                  <a:schemeClr val="accent6">
                    <a:lumMod val="50000"/>
                  </a:schemeClr>
                </a:solidFill>
                <a:latin typeface="Pristina" pitchFamily="66" charset="0"/>
              </a:rPr>
              <a:t>‘ </a:t>
            </a:r>
            <a:r>
              <a:rPr lang="en-US" sz="2000" b="1" dirty="0" err="1">
                <a:solidFill>
                  <a:schemeClr val="accent6">
                    <a:lumMod val="50000"/>
                  </a:schemeClr>
                </a:solidFill>
                <a:latin typeface="Pristina" pitchFamily="66" charset="0"/>
              </a:rPr>
              <a:t>Abdu'l‑Bahá</a:t>
            </a:r>
            <a:endParaRPr lang="en-US" sz="2000" b="1" dirty="0">
              <a:solidFill>
                <a:schemeClr val="accent6">
                  <a:lumMod val="50000"/>
                </a:schemeClr>
              </a:solidFill>
              <a:latin typeface="Pristina" pitchFamily="66" charset="0"/>
            </a:endParaRPr>
          </a:p>
          <a:p>
            <a:pPr algn="ctr"/>
            <a:endParaRPr lang="en-US" dirty="0"/>
          </a:p>
        </p:txBody>
      </p:sp>
      <p:pic>
        <p:nvPicPr>
          <p:cNvPr id="2052" name="Picture 4" descr="See related image detail">
            <a:extLst>
              <a:ext uri="{FF2B5EF4-FFF2-40B4-BE49-F238E27FC236}">
                <a16:creationId xmlns:a16="http://schemas.microsoft.com/office/drawing/2014/main" id="{B5217852-389D-EB22-33F8-12D255939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0631" y="914400"/>
            <a:ext cx="4714875" cy="4714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A7D76C8-F50F-A2B9-8B6E-30ADD363C21F}"/>
              </a:ext>
            </a:extLst>
          </p:cNvPr>
          <p:cNvSpPr/>
          <p:nvPr/>
        </p:nvSpPr>
        <p:spPr>
          <a:xfrm>
            <a:off x="8610600" y="0"/>
            <a:ext cx="53340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3424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p:cTn id="13"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8">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p:cTn id="19"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8">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8">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p:cTn id="25"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8">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8">
                                            <p:txEl>
                                              <p:pRg st="3" end="3"/>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dissolve">
                                      <p:cBhvr>
                                        <p:cTn id="31" dur="250"/>
                                        <p:tgtEl>
                                          <p:spTgt spid="12">
                                            <p:txEl>
                                              <p:pRg st="0" end="0"/>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2052"/>
                                        </p:tgtEl>
                                        <p:attrNameLst>
                                          <p:attrName>style.visibility</p:attrName>
                                        </p:attrNameLst>
                                      </p:cBhvr>
                                      <p:to>
                                        <p:strVal val="visible"/>
                                      </p:to>
                                    </p:set>
                                    <p:animEffect transition="in" filter="wheel(1)">
                                      <p:cBhvr>
                                        <p:cTn id="34"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08167B-4A83-72DE-FD67-0BD586896C7A}"/>
              </a:ext>
            </a:extLst>
          </p:cNvPr>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9531A20-227C-C867-B21C-EAC710437FA6}"/>
              </a:ext>
            </a:extLst>
          </p:cNvPr>
          <p:cNvSpPr/>
          <p:nvPr/>
        </p:nvSpPr>
        <p:spPr>
          <a:xfrm>
            <a:off x="152400" y="172720"/>
            <a:ext cx="8309876" cy="6532880"/>
          </a:xfrm>
          <a:prstGeom prst="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C8D1730-CFF8-1472-C1B1-AAC4E28743D1}"/>
              </a:ext>
            </a:extLst>
          </p:cNvPr>
          <p:cNvSpPr>
            <a:spLocks noGrp="1"/>
          </p:cNvSpPr>
          <p:nvPr>
            <p:ph type="body" sz="quarter" idx="11"/>
          </p:nvPr>
        </p:nvSpPr>
        <p:spPr>
          <a:xfrm>
            <a:off x="5105400" y="1676400"/>
            <a:ext cx="2362200" cy="3657600"/>
          </a:xfrm>
        </p:spPr>
        <p:txBody>
          <a:bodyPr/>
          <a:lstStyle/>
          <a:p>
            <a:r>
              <a:rPr lang="en-US" sz="2400" b="1" dirty="0">
                <a:solidFill>
                  <a:schemeClr val="bg2">
                    <a:lumMod val="10000"/>
                  </a:schemeClr>
                </a:solidFill>
              </a:rPr>
              <a:t>Practicing an art, no matter how well or how badly, is a way to make your soul grow, for heaven’s sake.</a:t>
            </a:r>
          </a:p>
          <a:p>
            <a:endParaRPr lang="en-US" b="1" dirty="0">
              <a:solidFill>
                <a:schemeClr val="bg2">
                  <a:lumMod val="10000"/>
                </a:schemeClr>
              </a:solidFill>
            </a:endParaRPr>
          </a:p>
          <a:p>
            <a:r>
              <a:rPr lang="en-US" b="1" dirty="0">
                <a:solidFill>
                  <a:schemeClr val="bg2">
                    <a:lumMod val="10000"/>
                  </a:schemeClr>
                </a:solidFill>
              </a:rPr>
              <a:t>Kurt Vonnegut</a:t>
            </a:r>
          </a:p>
        </p:txBody>
      </p:sp>
      <p:pic>
        <p:nvPicPr>
          <p:cNvPr id="6" name="Picture 5">
            <a:extLst>
              <a:ext uri="{FF2B5EF4-FFF2-40B4-BE49-F238E27FC236}">
                <a16:creationId xmlns:a16="http://schemas.microsoft.com/office/drawing/2014/main" id="{C0103841-8518-5EE9-0606-3C7F476FD14D}"/>
              </a:ext>
            </a:extLst>
          </p:cNvPr>
          <p:cNvPicPr>
            <a:picLocks noChangeAspect="1"/>
          </p:cNvPicPr>
          <p:nvPr/>
        </p:nvPicPr>
        <p:blipFill>
          <a:blip r:embed="rId2"/>
          <a:stretch>
            <a:fillRect/>
          </a:stretch>
        </p:blipFill>
        <p:spPr>
          <a:xfrm>
            <a:off x="681724" y="457200"/>
            <a:ext cx="4418596" cy="5943600"/>
          </a:xfrm>
          <a:prstGeom prst="rect">
            <a:avLst/>
          </a:prstGeom>
          <a:ln>
            <a:noFill/>
          </a:ln>
          <a:effectLst>
            <a:softEdge rad="112500"/>
          </a:effectLst>
        </p:spPr>
      </p:pic>
    </p:spTree>
    <p:extLst>
      <p:ext uri="{BB962C8B-B14F-4D97-AF65-F5344CB8AC3E}">
        <p14:creationId xmlns:p14="http://schemas.microsoft.com/office/powerpoint/2010/main" val="3885962462"/>
      </p:ext>
    </p:extLst>
  </p:cSld>
  <p:clrMapOvr>
    <a:masterClrMapping/>
  </p:clrMapOvr>
  <mc:AlternateContent xmlns:mc="http://schemas.openxmlformats.org/markup-compatibility/2006" xmlns:p14="http://schemas.microsoft.com/office/powerpoint/2010/main">
    <mc:Choice Requires="p14">
      <p:transition spd="slow" p14:dur="1600" advClick="0" advTm="0">
        <p14:prism isInverted="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par>
                          <p:cTn id="8" fill="hold">
                            <p:stCondLst>
                              <p:cond delay="500"/>
                            </p:stCondLst>
                            <p:childTnLst>
                              <p:par>
                                <p:cTn id="9" presetID="2" presetClass="entr" presetSubtype="8" fill="hold"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2200"/>
                            </p:stCondLst>
                            <p:childTnLst>
                              <p:par>
                                <p:cTn id="14" presetID="2" presetClass="entr" presetSubtype="8" fill="hold" nodeType="afterEffect">
                                  <p:stCondLst>
                                    <p:cond delay="0"/>
                                  </p:stCondLst>
                                  <p:iterate type="wd">
                                    <p:tmPct val="10000"/>
                                  </p:iterate>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8610600" cy="685800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447800" y="838200"/>
            <a:ext cx="56388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descr="spiritual eye.JPG"/>
          <p:cNvPicPr>
            <a:picLocks noGrp="1" noChangeAspect="1"/>
          </p:cNvPicPr>
          <p:nvPr>
            <p:ph type="pic" sz="quarter" idx="11"/>
          </p:nvPr>
        </p:nvPicPr>
        <p:blipFill>
          <a:blip r:embed="rId2" cstate="print"/>
          <a:srcRect t="8925" b="8925"/>
          <a:stretch>
            <a:fillRect/>
          </a:stretch>
        </p:blipFill>
        <p:spPr>
          <a:xfrm>
            <a:off x="0" y="1828800"/>
            <a:ext cx="8610600" cy="2743200"/>
          </a:xfrm>
          <a:prstGeom prst="rect">
            <a:avLst/>
          </a:prstGeom>
          <a:ln>
            <a:noFill/>
          </a:ln>
          <a:effectLst>
            <a:softEdge rad="112500"/>
          </a:effectLst>
        </p:spPr>
      </p:pic>
      <p:sp>
        <p:nvSpPr>
          <p:cNvPr id="3" name="Text Placeholder 2"/>
          <p:cNvSpPr>
            <a:spLocks noGrp="1"/>
          </p:cNvSpPr>
          <p:nvPr>
            <p:ph type="body" sz="quarter" idx="16"/>
          </p:nvPr>
        </p:nvSpPr>
        <p:spPr>
          <a:xfrm>
            <a:off x="457200" y="6096000"/>
            <a:ext cx="7717971" cy="381000"/>
          </a:xfrm>
        </p:spPr>
        <p:txBody>
          <a:bodyPr>
            <a:noAutofit/>
          </a:bodyPr>
          <a:lstStyle/>
          <a:p>
            <a:pPr algn="ctr"/>
            <a:r>
              <a:rPr lang="en-US" sz="2400" b="1" dirty="0">
                <a:latin typeface="Pristina" pitchFamily="66" charset="0"/>
              </a:rPr>
              <a:t>Julia Cameron</a:t>
            </a:r>
          </a:p>
        </p:txBody>
      </p:sp>
      <p:sp>
        <p:nvSpPr>
          <p:cNvPr id="7" name="Text Placeholder 5"/>
          <p:cNvSpPr>
            <a:spLocks noGrp="1"/>
          </p:cNvSpPr>
          <p:nvPr>
            <p:ph type="body" sz="quarter" idx="17"/>
          </p:nvPr>
        </p:nvSpPr>
        <p:spPr>
          <a:xfrm>
            <a:off x="457200" y="4648200"/>
            <a:ext cx="7717971" cy="1295400"/>
          </a:xfrm>
        </p:spPr>
        <p:txBody>
          <a:bodyPr>
            <a:noAutofit/>
          </a:bodyPr>
          <a:lstStyle/>
          <a:p>
            <a:pPr algn="just"/>
            <a:endParaRPr lang="en-US" dirty="0">
              <a:solidFill>
                <a:schemeClr val="bg1"/>
              </a:solidFill>
              <a:latin typeface="Aparajita" pitchFamily="34" charset="0"/>
              <a:cs typeface="Aparajita" pitchFamily="34" charset="0"/>
            </a:endParaRPr>
          </a:p>
          <a:p>
            <a:pPr algn="ctr"/>
            <a:r>
              <a:rPr lang="en-US" sz="2800" b="1" dirty="0">
                <a:solidFill>
                  <a:schemeClr val="bg1"/>
                </a:solidFill>
                <a:cs typeface="Aparajita" pitchFamily="34" charset="0"/>
              </a:rPr>
              <a:t>Using our creativity is our gift back to God.</a:t>
            </a:r>
          </a:p>
          <a:p>
            <a:pPr algn="just"/>
            <a:endParaRPr lang="en-US" b="1" dirty="0">
              <a:latin typeface="Aparajita" pitchFamily="34" charset="0"/>
              <a:cs typeface="Aparajita" pitchFamily="34" charset="0"/>
            </a:endParaRPr>
          </a:p>
        </p:txBody>
      </p:sp>
      <p:sp>
        <p:nvSpPr>
          <p:cNvPr id="10" name="TextBox 9"/>
          <p:cNvSpPr txBox="1"/>
          <p:nvPr/>
        </p:nvSpPr>
        <p:spPr>
          <a:xfrm>
            <a:off x="1371600" y="990600"/>
            <a:ext cx="5791200" cy="523220"/>
          </a:xfrm>
          <a:prstGeom prst="rect">
            <a:avLst/>
          </a:prstGeom>
          <a:noFill/>
        </p:spPr>
        <p:txBody>
          <a:bodyPr wrap="square" rtlCol="0">
            <a:spAutoFit/>
          </a:bodyPr>
          <a:lstStyle/>
          <a:p>
            <a:pPr algn="ctr"/>
            <a:r>
              <a:rPr lang="en-US" sz="2800" b="1" dirty="0">
                <a:solidFill>
                  <a:schemeClr val="bg1"/>
                </a:solidFill>
                <a:cs typeface="Aparajita" pitchFamily="34" charset="0"/>
              </a:rPr>
              <a:t>Creativity is God’s gift to us.</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dissolve">
                                      <p:cBhvr>
                                        <p:cTn id="7" dur="500"/>
                                        <p:tgtEl>
                                          <p:spTgt spid="7">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dissolve">
                                      <p:cBhvr>
                                        <p:cTn id="10" dur="2000"/>
                                        <p:tgtEl>
                                          <p:spTgt spid="10">
                                            <p:txEl>
                                              <p:pRg st="0" end="0"/>
                                            </p:txEl>
                                          </p:spTgt>
                                        </p:tgtEl>
                                      </p:cBhvr>
                                    </p:animEffect>
                                  </p:childTnLst>
                                </p:cTn>
                              </p:par>
                            </p:childTnLst>
                          </p:cTn>
                        </p:par>
                        <p:par>
                          <p:cTn id="11" fill="hold">
                            <p:stCondLst>
                              <p:cond delay="2000"/>
                            </p:stCondLst>
                            <p:childTnLst>
                              <p:par>
                                <p:cTn id="12" presetID="9"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ssolv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gn="ctr"/>
            <a:r>
              <a:rPr lang="en-US" sz="2800" b="1" dirty="0">
                <a:cs typeface="Aparajita" pitchFamily="34" charset="0"/>
              </a:rPr>
              <a:t>We must accept that this creative pulse within us</a:t>
            </a:r>
          </a:p>
          <a:p>
            <a:pPr algn="ctr"/>
            <a:r>
              <a:rPr lang="en-US" sz="2800" b="1" dirty="0">
                <a:cs typeface="Aparajita" pitchFamily="34" charset="0"/>
              </a:rPr>
              <a:t> is God’s creative pulse itself.</a:t>
            </a:r>
          </a:p>
        </p:txBody>
      </p:sp>
      <p:pic>
        <p:nvPicPr>
          <p:cNvPr id="8" name="Picture Placeholder 7" descr="creativity from the heart.JPG"/>
          <p:cNvPicPr>
            <a:picLocks noGrp="1" noChangeAspect="1"/>
          </p:cNvPicPr>
          <p:nvPr>
            <p:ph type="pic" sz="quarter" idx="11"/>
          </p:nvPr>
        </p:nvPicPr>
        <p:blipFill>
          <a:blip r:embed="rId2" cstate="print"/>
          <a:srcRect l="7146" r="7146"/>
          <a:stretch>
            <a:fillRect/>
          </a:stretch>
        </p:blipFill>
        <p:spPr>
          <a:prstGeom prst="rect">
            <a:avLst/>
          </a:prstGeom>
          <a:ln>
            <a:noFill/>
          </a:ln>
          <a:effectLst>
            <a:softEdge rad="112500"/>
          </a:effectLst>
        </p:spPr>
      </p:pic>
      <p:sp>
        <p:nvSpPr>
          <p:cNvPr id="7" name="Text Placeholder 6"/>
          <p:cNvSpPr>
            <a:spLocks noGrp="1"/>
          </p:cNvSpPr>
          <p:nvPr>
            <p:ph type="body" sz="quarter" idx="15"/>
          </p:nvPr>
        </p:nvSpPr>
        <p:spPr>
          <a:xfrm rot="21286184">
            <a:off x="7139782" y="2143211"/>
            <a:ext cx="1945542" cy="1376201"/>
          </a:xfrm>
        </p:spPr>
        <p:txBody>
          <a:bodyPr>
            <a:noAutofit/>
          </a:bodyPr>
          <a:lstStyle/>
          <a:p>
            <a:pPr algn="ctr"/>
            <a:r>
              <a:rPr lang="en-US" sz="2400" b="1" dirty="0">
                <a:latin typeface="Pristina" pitchFamily="66" charset="0"/>
                <a:cs typeface="Aparajita" pitchFamily="34" charset="0"/>
              </a:rPr>
              <a:t>Joseph</a:t>
            </a:r>
          </a:p>
          <a:p>
            <a:pPr algn="ctr"/>
            <a:r>
              <a:rPr lang="en-US" sz="2400" b="1" dirty="0">
                <a:latin typeface="Pristina" pitchFamily="66" charset="0"/>
                <a:cs typeface="Aparajita" pitchFamily="34" charset="0"/>
              </a:rPr>
              <a:t>Chilton</a:t>
            </a:r>
          </a:p>
          <a:p>
            <a:pPr algn="ctr"/>
            <a:r>
              <a:rPr lang="en-US" sz="2400" b="1" dirty="0">
                <a:latin typeface="Pristina" pitchFamily="66" charset="0"/>
                <a:cs typeface="Aparajita" pitchFamily="34" charset="0"/>
              </a:rPr>
              <a:t>Pearce</a:t>
            </a:r>
            <a:endParaRPr lang="en-US" sz="2400" b="1" dirty="0">
              <a:latin typeface="Pristina"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9"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ssolve">
                                      <p:cBhvr>
                                        <p:cTn id="14" dur="2000"/>
                                        <p:tgtEl>
                                          <p:spTgt spid="3">
                                            <p:txEl>
                                              <p:pRg st="0" end="0"/>
                                            </p:txEl>
                                          </p:spTgt>
                                        </p:tgtEl>
                                      </p:cBhvr>
                                    </p:animEffect>
                                  </p:childTnLst>
                                </p:cTn>
                              </p:par>
                            </p:childTnLst>
                          </p:cTn>
                        </p:par>
                        <p:par>
                          <p:cTn id="15" fill="hold">
                            <p:stCondLst>
                              <p:cond delay="3000"/>
                            </p:stCondLst>
                            <p:childTnLst>
                              <p:par>
                                <p:cTn id="16" presetID="9" presetClass="entr" presetSubtype="0"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ssolve">
                                      <p:cBhvr>
                                        <p:cTn id="18" dur="2000"/>
                                        <p:tgtEl>
                                          <p:spTgt spid="3">
                                            <p:txEl>
                                              <p:pRg st="1" end="1"/>
                                            </p:txEl>
                                          </p:spTgt>
                                        </p:tgtEl>
                                      </p:cBhvr>
                                    </p:animEffect>
                                  </p:childTnLst>
                                </p:cTn>
                              </p:par>
                            </p:childTnLst>
                          </p:cTn>
                        </p:par>
                        <p:par>
                          <p:cTn id="19" fill="hold">
                            <p:stCondLst>
                              <p:cond delay="5000"/>
                            </p:stCondLst>
                            <p:childTnLst>
                              <p:par>
                                <p:cTn id="20" presetID="9" presetClass="entr" presetSubtype="0" fill="hold" nodeType="after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dissolve">
                                      <p:cBhvr>
                                        <p:cTn id="22" dur="500"/>
                                        <p:tgtEl>
                                          <p:spTgt spid="7">
                                            <p:txEl>
                                              <p:pRg st="0" end="0"/>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dissolve">
                                      <p:cBhvr>
                                        <p:cTn id="25" dur="500"/>
                                        <p:tgtEl>
                                          <p:spTgt spid="7">
                                            <p:txEl>
                                              <p:pRg st="1" end="1"/>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dissolve">
                                      <p:cBhvr>
                                        <p:cTn id="28"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sunshine.png"/>
          <p:cNvPicPr>
            <a:picLocks noGrp="1" noChangeAspect="1"/>
          </p:cNvPicPr>
          <p:nvPr>
            <p:ph type="pic" sz="quarter" idx="10"/>
          </p:nvPr>
        </p:nvPicPr>
        <p:blipFill>
          <a:blip r:embed="rId2" cstate="print"/>
          <a:stretch>
            <a:fillRect/>
          </a:stretch>
        </p:blipFill>
        <p:spPr>
          <a:xfrm>
            <a:off x="352582" y="304799"/>
            <a:ext cx="7905435" cy="6172201"/>
          </a:xfrm>
          <a:prstGeom prst="rect">
            <a:avLst/>
          </a:prstGeom>
          <a:ln>
            <a:noFill/>
          </a:ln>
          <a:effectLst>
            <a:softEdge rad="112500"/>
          </a:effectLst>
        </p:spPr>
      </p:pic>
      <p:sp>
        <p:nvSpPr>
          <p:cNvPr id="3" name="Text Placeholder 2"/>
          <p:cNvSpPr>
            <a:spLocks noGrp="1"/>
          </p:cNvSpPr>
          <p:nvPr>
            <p:ph type="body" sz="quarter" idx="11"/>
          </p:nvPr>
        </p:nvSpPr>
        <p:spPr>
          <a:xfrm>
            <a:off x="519191" y="1066800"/>
            <a:ext cx="4343400" cy="5693470"/>
          </a:xfrm>
        </p:spPr>
        <p:txBody>
          <a:bodyPr>
            <a:noAutofit/>
          </a:bodyPr>
          <a:lstStyle/>
          <a:p>
            <a:pPr algn="just"/>
            <a:r>
              <a:rPr lang="en-US" sz="2400" b="1" dirty="0">
                <a:solidFill>
                  <a:srgbClr val="FFFF00"/>
                </a:solidFill>
                <a:cs typeface="Aparajita" pitchFamily="34" charset="0"/>
              </a:rPr>
              <a:t>Holy Creator,</a:t>
            </a:r>
          </a:p>
          <a:p>
            <a:pPr algn="just"/>
            <a:r>
              <a:rPr lang="en-US" sz="2400" b="1" dirty="0">
                <a:solidFill>
                  <a:srgbClr val="FFFF00"/>
                </a:solidFill>
                <a:cs typeface="Aparajita" pitchFamily="34" charset="0"/>
              </a:rPr>
              <a:t>thank you for artists:</a:t>
            </a:r>
          </a:p>
          <a:p>
            <a:pPr algn="just"/>
            <a:r>
              <a:rPr lang="en-US" sz="2400" b="1" dirty="0">
                <a:solidFill>
                  <a:srgbClr val="FFFF00"/>
                </a:solidFill>
                <a:cs typeface="Aparajita" pitchFamily="34" charset="0"/>
              </a:rPr>
              <a:t>visual, verbal,</a:t>
            </a:r>
          </a:p>
          <a:p>
            <a:pPr algn="just"/>
            <a:r>
              <a:rPr lang="en-US" sz="2400" b="1" dirty="0">
                <a:solidFill>
                  <a:srgbClr val="FFFF00"/>
                </a:solidFill>
                <a:cs typeface="Aparajita" pitchFamily="34" charset="0"/>
              </a:rPr>
              <a:t>musical, kinesthetic,</a:t>
            </a:r>
          </a:p>
          <a:p>
            <a:pPr algn="just"/>
            <a:r>
              <a:rPr lang="en-US" sz="2400" b="1" dirty="0">
                <a:solidFill>
                  <a:srgbClr val="FFFF00"/>
                </a:solidFill>
                <a:cs typeface="Aparajita" pitchFamily="34" charset="0"/>
              </a:rPr>
              <a:t>spiritual . . .</a:t>
            </a:r>
          </a:p>
          <a:p>
            <a:pPr algn="just"/>
            <a:r>
              <a:rPr lang="en-US" sz="2400" b="1" dirty="0">
                <a:solidFill>
                  <a:srgbClr val="FFFF00"/>
                </a:solidFill>
                <a:cs typeface="Aparajita" pitchFamily="34" charset="0"/>
              </a:rPr>
              <a:t>Within their creative process</a:t>
            </a:r>
          </a:p>
          <a:p>
            <a:pPr algn="just"/>
            <a:r>
              <a:rPr lang="en-US" sz="2400" b="1" dirty="0">
                <a:solidFill>
                  <a:srgbClr val="FFFF00"/>
                </a:solidFill>
                <a:cs typeface="Aparajita" pitchFamily="34" charset="0"/>
              </a:rPr>
              <a:t>may we recognize </a:t>
            </a:r>
          </a:p>
          <a:p>
            <a:pPr algn="just"/>
            <a:r>
              <a:rPr lang="en-US" sz="2400" b="1" dirty="0">
                <a:solidFill>
                  <a:srgbClr val="FFFF00"/>
                </a:solidFill>
                <a:cs typeface="Aparajita" pitchFamily="34" charset="0"/>
              </a:rPr>
              <a:t>the divine in all creation</a:t>
            </a:r>
          </a:p>
          <a:p>
            <a:pPr algn="just"/>
            <a:r>
              <a:rPr lang="en-US" sz="2400" b="1" dirty="0">
                <a:solidFill>
                  <a:srgbClr val="FFFF00"/>
                </a:solidFill>
                <a:cs typeface="Aparajita" pitchFamily="34" charset="0"/>
              </a:rPr>
              <a:t>and be moved to awe</a:t>
            </a:r>
          </a:p>
          <a:p>
            <a:pPr algn="just"/>
            <a:r>
              <a:rPr lang="en-US" sz="2400" b="1" dirty="0">
                <a:solidFill>
                  <a:srgbClr val="FFFF00"/>
                </a:solidFill>
                <a:cs typeface="Aparajita" pitchFamily="34" charset="0"/>
              </a:rPr>
              <a:t>and wonder and worship.</a:t>
            </a:r>
          </a:p>
          <a:p>
            <a:pPr algn="just"/>
            <a:endParaRPr lang="en-US" sz="2400" b="1" dirty="0">
              <a:solidFill>
                <a:srgbClr val="00B050"/>
              </a:solidFill>
              <a:latin typeface="Bahnschrift Light Condensed" pitchFamily="34" charset="0"/>
              <a:cs typeface="Aparajita" pitchFamily="34" charset="0"/>
            </a:endParaRPr>
          </a:p>
          <a:p>
            <a:pPr algn="just"/>
            <a:endParaRPr lang="en-US" sz="2800" b="1" dirty="0">
              <a:solidFill>
                <a:srgbClr val="00B050"/>
              </a:solidFill>
              <a:latin typeface="Bahnschrift Light Condensed" pitchFamily="34" charset="0"/>
              <a:cs typeface="Aparajita" pitchFamily="34" charset="0"/>
            </a:endParaRPr>
          </a:p>
        </p:txBody>
      </p:sp>
      <p:sp>
        <p:nvSpPr>
          <p:cNvPr id="9" name="TextBox 8"/>
          <p:cNvSpPr txBox="1"/>
          <p:nvPr/>
        </p:nvSpPr>
        <p:spPr>
          <a:xfrm>
            <a:off x="5013960" y="5638800"/>
            <a:ext cx="2514600" cy="461665"/>
          </a:xfrm>
          <a:prstGeom prst="rect">
            <a:avLst/>
          </a:prstGeom>
          <a:noFill/>
        </p:spPr>
        <p:txBody>
          <a:bodyPr wrap="square" rtlCol="0">
            <a:spAutoFit/>
          </a:bodyPr>
          <a:lstStyle/>
          <a:p>
            <a:pPr algn="ctr"/>
            <a:r>
              <a:rPr lang="en-US" sz="2400" b="1" dirty="0">
                <a:solidFill>
                  <a:srgbClr val="FFFF00"/>
                </a:solidFill>
                <a:latin typeface="Pristina" pitchFamily="66" charset="0"/>
              </a:rPr>
              <a:t>Chris</a:t>
            </a:r>
            <a:r>
              <a:rPr lang="en-US" sz="2400" b="1" dirty="0">
                <a:solidFill>
                  <a:srgbClr val="FFFF00"/>
                </a:solidFill>
                <a:latin typeface="Snell Roundhand" panose="02000603080000090004" pitchFamily="2" charset="77"/>
              </a:rPr>
              <a:t> </a:t>
            </a:r>
            <a:r>
              <a:rPr lang="en-US" sz="2400" b="1" dirty="0">
                <a:solidFill>
                  <a:srgbClr val="FFFF00"/>
                </a:solidFill>
                <a:latin typeface="Pristina" pitchFamily="66" charset="0"/>
              </a:rPr>
              <a:t>Glaser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2000"/>
                                        <p:tgtEl>
                                          <p:spTgt spid="3">
                                            <p:txEl>
                                              <p:pRg st="4" end="4"/>
                                            </p:txEl>
                                          </p:spTgt>
                                        </p:tgtEl>
                                      </p:cBhvr>
                                    </p:animEffect>
                                  </p:childTnLst>
                                </p:cTn>
                              </p:par>
                            </p:childTnLst>
                          </p:cTn>
                        </p:par>
                        <p:par>
                          <p:cTn id="24" fill="hold">
                            <p:stCondLst>
                              <p:cond delay="10000"/>
                            </p:stCondLst>
                            <p:childTnLst>
                              <p:par>
                                <p:cTn id="25" presetID="9"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ssolve">
                                      <p:cBhvr>
                                        <p:cTn id="27" dur="2000"/>
                                        <p:tgtEl>
                                          <p:spTgt spid="3">
                                            <p:txEl>
                                              <p:pRg st="5" end="5"/>
                                            </p:txEl>
                                          </p:spTgt>
                                        </p:tgtEl>
                                      </p:cBhvr>
                                    </p:animEffect>
                                  </p:childTnLst>
                                </p:cTn>
                              </p:par>
                            </p:childTnLst>
                          </p:cTn>
                        </p:par>
                        <p:par>
                          <p:cTn id="28" fill="hold">
                            <p:stCondLst>
                              <p:cond delay="12000"/>
                            </p:stCondLst>
                            <p:childTnLst>
                              <p:par>
                                <p:cTn id="29" presetID="9"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2000"/>
                                        <p:tgtEl>
                                          <p:spTgt spid="3">
                                            <p:txEl>
                                              <p:pRg st="6" end="6"/>
                                            </p:txEl>
                                          </p:spTgt>
                                        </p:tgtEl>
                                      </p:cBhvr>
                                    </p:animEffect>
                                  </p:childTnLst>
                                </p:cTn>
                              </p:par>
                            </p:childTnLst>
                          </p:cTn>
                        </p:par>
                        <p:par>
                          <p:cTn id="32" fill="hold">
                            <p:stCondLst>
                              <p:cond delay="14000"/>
                            </p:stCondLst>
                            <p:childTnLst>
                              <p:par>
                                <p:cTn id="33" presetID="9" presetClass="entr" presetSubtype="0"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dissolve">
                                      <p:cBhvr>
                                        <p:cTn id="35" dur="2000"/>
                                        <p:tgtEl>
                                          <p:spTgt spid="3">
                                            <p:txEl>
                                              <p:pRg st="7" end="7"/>
                                            </p:txEl>
                                          </p:spTgt>
                                        </p:tgtEl>
                                      </p:cBhvr>
                                    </p:animEffect>
                                  </p:childTnLst>
                                </p:cTn>
                              </p:par>
                            </p:childTnLst>
                          </p:cTn>
                        </p:par>
                        <p:par>
                          <p:cTn id="36" fill="hold">
                            <p:stCondLst>
                              <p:cond delay="16000"/>
                            </p:stCondLst>
                            <p:childTnLst>
                              <p:par>
                                <p:cTn id="37" presetID="9" presetClass="entr" presetSubtype="0" fill="hold"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dissolve">
                                      <p:cBhvr>
                                        <p:cTn id="39" dur="2000"/>
                                        <p:tgtEl>
                                          <p:spTgt spid="3">
                                            <p:txEl>
                                              <p:pRg st="8" end="8"/>
                                            </p:txEl>
                                          </p:spTgt>
                                        </p:tgtEl>
                                      </p:cBhvr>
                                    </p:animEffect>
                                  </p:childTnLst>
                                </p:cTn>
                              </p:par>
                            </p:childTnLst>
                          </p:cTn>
                        </p:par>
                        <p:par>
                          <p:cTn id="40" fill="hold">
                            <p:stCondLst>
                              <p:cond delay="18000"/>
                            </p:stCondLst>
                            <p:childTnLst>
                              <p:par>
                                <p:cTn id="41" presetID="9" presetClass="entr" presetSubtype="0" fill="hold"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dissolve">
                                      <p:cBhvr>
                                        <p:cTn id="43" dur="2000"/>
                                        <p:tgtEl>
                                          <p:spTgt spid="3">
                                            <p:txEl>
                                              <p:pRg st="9" end="9"/>
                                            </p:txEl>
                                          </p:spTgt>
                                        </p:tgtEl>
                                      </p:cBhvr>
                                    </p:animEffect>
                                  </p:childTnLst>
                                </p:cTn>
                              </p:par>
                            </p:childTnLst>
                          </p:cTn>
                        </p:par>
                        <p:par>
                          <p:cTn id="44" fill="hold">
                            <p:stCondLst>
                              <p:cond delay="20000"/>
                            </p:stCondLst>
                            <p:childTnLst>
                              <p:par>
                                <p:cTn id="45" presetID="9" presetClass="entr" presetSubtype="0" fill="hold" nodeType="after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Effect transition="in" filter="dissolve">
                                      <p:cBhvr>
                                        <p:cTn id="47"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melted crayon flowers2.JPG"/>
          <p:cNvPicPr>
            <a:picLocks noGrp="1" noChangeAspect="1"/>
          </p:cNvPicPr>
          <p:nvPr>
            <p:ph type="pic" sz="quarter" idx="10"/>
          </p:nvPr>
        </p:nvPicPr>
        <p:blipFill>
          <a:blip r:embed="rId4" cstate="print"/>
          <a:srcRect t="12284" b="12284"/>
          <a:stretch>
            <a:fillRect/>
          </a:stretch>
        </p:blipFill>
        <p:spPr>
          <a:xfrm>
            <a:off x="609600" y="457200"/>
            <a:ext cx="7467600" cy="5600700"/>
          </a:xfrm>
          <a:prstGeom prst="rect">
            <a:avLst/>
          </a:prstGeom>
          <a:ln>
            <a:noFill/>
          </a:ln>
          <a:effectLst>
            <a:softEdge rad="112500"/>
          </a:effectLst>
        </p:spPr>
      </p:pic>
      <p:sp>
        <p:nvSpPr>
          <p:cNvPr id="3" name="Text Placeholder 2"/>
          <p:cNvSpPr>
            <a:spLocks noGrp="1"/>
          </p:cNvSpPr>
          <p:nvPr>
            <p:ph type="body" sz="quarter" idx="11"/>
          </p:nvPr>
        </p:nvSpPr>
        <p:spPr>
          <a:xfrm>
            <a:off x="2667000" y="5943600"/>
            <a:ext cx="5334000" cy="762000"/>
          </a:xfrm>
        </p:spPr>
        <p:txBody>
          <a:bodyPr>
            <a:normAutofit/>
          </a:bodyPr>
          <a:lstStyle/>
          <a:p>
            <a:pPr algn="l"/>
            <a:r>
              <a:rPr lang="en-US" sz="4000" b="1" dirty="0">
                <a:solidFill>
                  <a:srgbClr val="0070C0"/>
                </a:solidFill>
                <a:latin typeface="+mj-lt"/>
              </a:rPr>
              <a:t>is an Act of Spirituality</a:t>
            </a:r>
          </a:p>
        </p:txBody>
      </p:sp>
      <p:sp>
        <p:nvSpPr>
          <p:cNvPr id="7" name="TextBox 6">
            <a:extLst>
              <a:ext uri="{FF2B5EF4-FFF2-40B4-BE49-F238E27FC236}">
                <a16:creationId xmlns:a16="http://schemas.microsoft.com/office/drawing/2014/main" id="{4643E826-3FD4-B1A0-A65F-A50E303D71FB}"/>
              </a:ext>
            </a:extLst>
          </p:cNvPr>
          <p:cNvSpPr txBox="1"/>
          <p:nvPr/>
        </p:nvSpPr>
        <p:spPr>
          <a:xfrm rot="20692187">
            <a:off x="1083528" y="5273070"/>
            <a:ext cx="2061070" cy="1569660"/>
          </a:xfrm>
          <a:prstGeom prst="rect">
            <a:avLst/>
          </a:prstGeom>
          <a:noFill/>
        </p:spPr>
        <p:txBody>
          <a:bodyPr wrap="square" rtlCol="0">
            <a:spAutoFit/>
          </a:bodyPr>
          <a:lstStyle/>
          <a:p>
            <a:r>
              <a:rPr lang="en-US" sz="9600" b="1" dirty="0">
                <a:solidFill>
                  <a:srgbClr val="0070C0"/>
                </a:solidFill>
                <a:effectLst>
                  <a:glow rad="127000">
                    <a:srgbClr val="FFFF99"/>
                  </a:glow>
                </a:effectLst>
                <a:latin typeface="Pristina" pitchFamily="66" charset="0"/>
                <a:cs typeface="Apple Chancery" panose="03020702040506060504" pitchFamily="66" charset="-79"/>
              </a:rPr>
              <a:t>Art</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ll pray to the same God.JPG"/>
          <p:cNvPicPr>
            <a:picLocks noGrp="1" noChangeAspect="1"/>
          </p:cNvPicPr>
          <p:nvPr>
            <p:ph type="pic" sz="quarter" idx="10"/>
          </p:nvPr>
        </p:nvPicPr>
        <p:blipFill>
          <a:blip r:embed="rId2" cstate="print"/>
          <a:stretch>
            <a:fillRect/>
          </a:stretch>
        </p:blipFill>
        <p:spPr>
          <a:xfrm>
            <a:off x="304800" y="685800"/>
            <a:ext cx="7987759" cy="4212156"/>
          </a:xfrm>
          <a:prstGeom prst="rect">
            <a:avLst/>
          </a:prstGeom>
          <a:ln>
            <a:noFill/>
          </a:ln>
          <a:effectLst>
            <a:softEdge rad="112500"/>
          </a:effectLst>
        </p:spPr>
      </p:pic>
      <p:sp>
        <p:nvSpPr>
          <p:cNvPr id="3" name="Text Placeholder 2"/>
          <p:cNvSpPr>
            <a:spLocks noGrp="1"/>
          </p:cNvSpPr>
          <p:nvPr>
            <p:ph type="body" sz="quarter" idx="11"/>
          </p:nvPr>
        </p:nvSpPr>
        <p:spPr>
          <a:xfrm>
            <a:off x="533400" y="4876800"/>
            <a:ext cx="7467600" cy="990600"/>
          </a:xfrm>
        </p:spPr>
        <p:txBody>
          <a:bodyPr>
            <a:noAutofit/>
          </a:bodyPr>
          <a:lstStyle/>
          <a:p>
            <a:pPr algn="ctr"/>
            <a:r>
              <a:rPr lang="en-US" sz="3200" b="1" dirty="0">
                <a:solidFill>
                  <a:schemeClr val="bg1"/>
                </a:solidFill>
                <a:cs typeface="Aparajita" pitchFamily="34" charset="0"/>
              </a:rPr>
              <a:t>Art is when you hear a knocking from </a:t>
            </a:r>
          </a:p>
          <a:p>
            <a:pPr algn="ctr"/>
            <a:r>
              <a:rPr lang="en-US" sz="3200" b="1" dirty="0">
                <a:solidFill>
                  <a:schemeClr val="bg1"/>
                </a:solidFill>
                <a:cs typeface="Aparajita" pitchFamily="34" charset="0"/>
              </a:rPr>
              <a:t>your soul — and you answer</a:t>
            </a:r>
            <a:r>
              <a:rPr lang="en-US" sz="3200" dirty="0">
                <a:solidFill>
                  <a:schemeClr val="bg1"/>
                </a:solidFill>
                <a:cs typeface="Aparajita" pitchFamily="34" charset="0"/>
              </a:rPr>
              <a:t>. </a:t>
            </a:r>
            <a:r>
              <a:rPr lang="en-US" sz="3200" dirty="0">
                <a:solidFill>
                  <a:schemeClr val="bg1"/>
                </a:solidFill>
              </a:rPr>
              <a:t> </a:t>
            </a:r>
          </a:p>
        </p:txBody>
      </p:sp>
      <p:sp>
        <p:nvSpPr>
          <p:cNvPr id="5" name="TextBox 4"/>
          <p:cNvSpPr txBox="1"/>
          <p:nvPr/>
        </p:nvSpPr>
        <p:spPr>
          <a:xfrm>
            <a:off x="2514600" y="6096000"/>
            <a:ext cx="3429000" cy="461665"/>
          </a:xfrm>
          <a:prstGeom prst="rect">
            <a:avLst/>
          </a:prstGeom>
          <a:noFill/>
        </p:spPr>
        <p:txBody>
          <a:bodyPr wrap="square" rtlCol="0">
            <a:spAutoFit/>
          </a:bodyPr>
          <a:lstStyle/>
          <a:p>
            <a:pPr algn="ctr"/>
            <a:r>
              <a:rPr lang="en-US" sz="2400" b="1" dirty="0">
                <a:solidFill>
                  <a:schemeClr val="bg1"/>
                </a:solidFill>
                <a:latin typeface="Pristina" pitchFamily="66" charset="0"/>
              </a:rPr>
              <a:t>Terri </a:t>
            </a:r>
            <a:r>
              <a:rPr lang="en-US" sz="2400" b="1" dirty="0" err="1">
                <a:solidFill>
                  <a:schemeClr val="bg1"/>
                </a:solidFill>
                <a:latin typeface="Pristina" pitchFamily="66" charset="0"/>
              </a:rPr>
              <a:t>Guillemets</a:t>
            </a:r>
            <a:endParaRPr lang="en-US" sz="2400" b="1" dirty="0">
              <a:solidFill>
                <a:schemeClr val="bg1"/>
              </a:solidFill>
              <a:latin typeface="Pristina" pitchFamily="66" charset="0"/>
            </a:endParaRPr>
          </a:p>
        </p:txBody>
      </p:sp>
    </p:spTree>
    <p:extLst>
      <p:ext uri="{BB962C8B-B14F-4D97-AF65-F5344CB8AC3E}">
        <p14:creationId xmlns:p14="http://schemas.microsoft.com/office/powerpoint/2010/main" val="3265510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9" presetClass="entr" presetSubtype="0"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ssolve">
                                      <p:cBhvr>
                                        <p:cTn id="14" dur="2000"/>
                                        <p:tgtEl>
                                          <p:spTgt spid="3">
                                            <p:txEl>
                                              <p:pRg st="0" end="0"/>
                                            </p:txEl>
                                          </p:spTgt>
                                        </p:tgtEl>
                                      </p:cBhvr>
                                    </p:animEffect>
                                  </p:childTnLst>
                                </p:cTn>
                              </p:par>
                            </p:childTnLst>
                          </p:cTn>
                        </p:par>
                        <p:par>
                          <p:cTn id="15" fill="hold">
                            <p:stCondLst>
                              <p:cond delay="3000"/>
                            </p:stCondLst>
                            <p:childTnLst>
                              <p:par>
                                <p:cTn id="16" presetID="9" presetClass="entr" presetSubtype="0"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ssolve">
                                      <p:cBhvr>
                                        <p:cTn id="18" dur="2000"/>
                                        <p:tgtEl>
                                          <p:spTgt spid="3">
                                            <p:txEl>
                                              <p:pRg st="1" end="1"/>
                                            </p:txEl>
                                          </p:spTgt>
                                        </p:tgtEl>
                                      </p:cBhvr>
                                    </p:animEffect>
                                  </p:childTnLst>
                                </p:cTn>
                              </p:par>
                            </p:childTnLst>
                          </p:cTn>
                        </p:par>
                        <p:par>
                          <p:cTn id="19" fill="hold">
                            <p:stCondLst>
                              <p:cond delay="5000"/>
                            </p:stCondLst>
                            <p:childTnLst>
                              <p:par>
                                <p:cTn id="20" presetID="9" presetClass="entr" presetSubtype="0" fill="hold"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dissolv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6106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990600" y="1752600"/>
            <a:ext cx="2819400" cy="4114800"/>
          </a:xfrm>
        </p:spPr>
        <p:txBody>
          <a:bodyPr>
            <a:noAutofit/>
          </a:bodyPr>
          <a:lstStyle/>
          <a:p>
            <a:r>
              <a:rPr lang="en-US" sz="2800" b="1" dirty="0">
                <a:solidFill>
                  <a:schemeClr val="accent6">
                    <a:lumMod val="75000"/>
                  </a:schemeClr>
                </a:solidFill>
              </a:rPr>
              <a:t>Treasures lie hidden beneath the throne of God; the key to those treasures is the tongue of poets. </a:t>
            </a:r>
          </a:p>
        </p:txBody>
      </p:sp>
      <p:sp>
        <p:nvSpPr>
          <p:cNvPr id="5" name="TextBox 4"/>
          <p:cNvSpPr txBox="1"/>
          <p:nvPr/>
        </p:nvSpPr>
        <p:spPr>
          <a:xfrm>
            <a:off x="2514600" y="6096000"/>
            <a:ext cx="3429000" cy="461665"/>
          </a:xfrm>
          <a:prstGeom prst="rect">
            <a:avLst/>
          </a:prstGeom>
          <a:noFill/>
        </p:spPr>
        <p:txBody>
          <a:bodyPr wrap="square" rtlCol="0">
            <a:spAutoFit/>
          </a:bodyPr>
          <a:lstStyle/>
          <a:p>
            <a:pPr algn="ctr"/>
            <a:r>
              <a:rPr lang="en-US" sz="2400" b="1" dirty="0">
                <a:solidFill>
                  <a:schemeClr val="accent6">
                    <a:lumMod val="75000"/>
                  </a:schemeClr>
                </a:solidFill>
                <a:latin typeface="Pristina" pitchFamily="66" charset="0"/>
              </a:rPr>
              <a:t>The </a:t>
            </a:r>
            <a:r>
              <a:rPr lang="en-US" sz="2400" b="1" dirty="0" err="1">
                <a:solidFill>
                  <a:schemeClr val="accent6">
                    <a:lumMod val="75000"/>
                  </a:schemeClr>
                </a:solidFill>
                <a:latin typeface="Pristina" pitchFamily="66" charset="0"/>
              </a:rPr>
              <a:t>Báb</a:t>
            </a:r>
            <a:endParaRPr lang="en-US" sz="2400" b="1" dirty="0">
              <a:solidFill>
                <a:schemeClr val="accent6">
                  <a:lumMod val="75000"/>
                </a:schemeClr>
              </a:solidFill>
              <a:latin typeface="Pristina" pitchFamily="66" charset="0"/>
            </a:endParaRPr>
          </a:p>
        </p:txBody>
      </p:sp>
      <p:pic>
        <p:nvPicPr>
          <p:cNvPr id="3074" name="Picture 2" descr="See the source image">
            <a:extLst>
              <a:ext uri="{FF2B5EF4-FFF2-40B4-BE49-F238E27FC236}">
                <a16:creationId xmlns:a16="http://schemas.microsoft.com/office/drawing/2014/main" id="{5A274A8C-5413-D6A3-06F5-1050EFE47E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533400"/>
            <a:ext cx="3723852" cy="5562600"/>
          </a:xfrm>
          <a:prstGeom prst="rect">
            <a:avLst/>
          </a:prstGeom>
          <a:solidFill>
            <a:srgbClr val="FFFFFF">
              <a:shade val="85000"/>
            </a:srgbClr>
          </a:solidFill>
          <a:ln w="190500" cap="rnd">
            <a:solidFill>
              <a:schemeClr val="accent6">
                <a:lumMod val="60000"/>
                <a:lumOff val="40000"/>
              </a:schemeClr>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79228462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dissolve">
                                      <p:cBhvr>
                                        <p:cTn id="11" dur="500"/>
                                        <p:tgtEl>
                                          <p:spTgt spid="5">
                                            <p:txEl>
                                              <p:pRg st="0" end="0"/>
                                            </p:txEl>
                                          </p:spTgt>
                                        </p:tgtEl>
                                      </p:cBhvr>
                                    </p:animEffect>
                                  </p:childTnLst>
                                </p:cTn>
                              </p:par>
                              <p:par>
                                <p:cTn id="12" presetID="42" presetClass="entr" presetSubtype="0" fill="hold" nodeType="with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ntemporaryPhotoAlbu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ContemporaryPhotoAlbum</Template>
  <TotalTime>0</TotalTime>
  <Words>2413</Words>
  <Application>Microsoft Office PowerPoint</Application>
  <PresentationFormat>On-screen Show (4:3)</PresentationFormat>
  <Paragraphs>267</Paragraphs>
  <Slides>75</Slides>
  <Notes>16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75</vt:i4>
      </vt:variant>
    </vt:vector>
  </HeadingPairs>
  <TitlesOfParts>
    <vt:vector size="85" baseType="lpstr">
      <vt:lpstr>Aparajita</vt:lpstr>
      <vt:lpstr>Apple Chancery</vt:lpstr>
      <vt:lpstr>AR BLANCA</vt:lpstr>
      <vt:lpstr>Arial</vt:lpstr>
      <vt:lpstr>Bahnschrift Light Condensed</vt:lpstr>
      <vt:lpstr>BernhardMod BT</vt:lpstr>
      <vt:lpstr>Calibri</vt:lpstr>
      <vt:lpstr>Pristina</vt:lpstr>
      <vt:lpstr>Snell Roundhand</vt:lpstr>
      <vt:lpstr>ContemporaryPhotoAlbum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Don’t only practice your art, but force your way into its secrets, for it and knowledge can raise men to the divine.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2018-05-20T17:17:46Z</dcterms:created>
  <dcterms:modified xsi:type="dcterms:W3CDTF">2024-07-28T02:10:34Z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