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2" r:id="rId5"/>
    <p:sldId id="335" r:id="rId6"/>
    <p:sldId id="339" r:id="rId7"/>
    <p:sldId id="338" r:id="rId8"/>
    <p:sldId id="312" r:id="rId9"/>
    <p:sldId id="331" r:id="rId10"/>
    <p:sldId id="333" r:id="rId11"/>
    <p:sldId id="314" r:id="rId12"/>
    <p:sldId id="315" r:id="rId13"/>
    <p:sldId id="316" r:id="rId14"/>
    <p:sldId id="317" r:id="rId15"/>
    <p:sldId id="336" r:id="rId16"/>
    <p:sldId id="318" r:id="rId17"/>
    <p:sldId id="319" r:id="rId18"/>
    <p:sldId id="337" r:id="rId19"/>
    <p:sldId id="320" r:id="rId20"/>
    <p:sldId id="321" r:id="rId21"/>
    <p:sldId id="322" r:id="rId22"/>
    <p:sldId id="323" r:id="rId23"/>
    <p:sldId id="330" r:id="rId24"/>
    <p:sldId id="326" r:id="rId25"/>
    <p:sldId id="32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5019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844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5810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5038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4735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009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106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3134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08663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0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Amazing Grace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Stories of Personal Transformation </a:t>
            </a:r>
          </a:p>
          <a:p>
            <a:r>
              <a:rPr lang="en-US" dirty="0">
                <a:solidFill>
                  <a:schemeClr val="tx1"/>
                </a:solidFill>
              </a:rPr>
              <a:t>from Slavery to the Present Day</a:t>
            </a:r>
          </a:p>
        </p:txBody>
      </p:sp>
    </p:spTree>
    <p:extLst>
      <p:ext uri="{BB962C8B-B14F-4D97-AF65-F5344CB8AC3E}">
        <p14:creationId xmlns:p14="http://schemas.microsoft.com/office/powerpoint/2010/main" val="215208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20F4CD-BBEB-BAAB-A94A-376C5A0C7F9B}"/>
              </a:ext>
            </a:extLst>
          </p:cNvPr>
          <p:cNvSpPr/>
          <p:nvPr/>
        </p:nvSpPr>
        <p:spPr>
          <a:xfrm>
            <a:off x="206477" y="265471"/>
            <a:ext cx="11808542" cy="633197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F9BA6B-7CC7-EA41-2B63-12A50A1E3143}"/>
              </a:ext>
            </a:extLst>
          </p:cNvPr>
          <p:cNvSpPr/>
          <p:nvPr/>
        </p:nvSpPr>
        <p:spPr>
          <a:xfrm>
            <a:off x="432619" y="452284"/>
            <a:ext cx="11385755" cy="593868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6E68-6390-A3C4-C6D0-F1FF149A3B5C}"/>
              </a:ext>
            </a:extLst>
          </p:cNvPr>
          <p:cNvSpPr/>
          <p:nvPr/>
        </p:nvSpPr>
        <p:spPr>
          <a:xfrm>
            <a:off x="719138" y="683247"/>
            <a:ext cx="10796588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01A9B-6B24-5079-AFB2-BF8D93FA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099" y="1922434"/>
            <a:ext cx="52959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Sojourner Truth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1718D1-ADF0-A9D2-64F2-AF7BFE9E4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166" r="6166"/>
          <a:stretch/>
        </p:blipFill>
        <p:spPr>
          <a:xfrm>
            <a:off x="6630960" y="1062019"/>
            <a:ext cx="3494115" cy="4733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95402F-ECD0-4152-CDC7-5A6083A99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141" y="1213939"/>
            <a:ext cx="3851996" cy="4547995"/>
          </a:xfrm>
          <a:prstGeom prst="rect">
            <a:avLst/>
          </a:prstGeom>
        </p:spPr>
      </p:pic>
      <p:pic>
        <p:nvPicPr>
          <p:cNvPr id="1026" name="Picture 2" descr="Sojourner Truth | National Postal Museum">
            <a:extLst>
              <a:ext uri="{FF2B5EF4-FFF2-40B4-BE49-F238E27FC236}">
                <a16:creationId xmlns:a16="http://schemas.microsoft.com/office/drawing/2014/main" id="{DF28F81A-7C82-7DDF-61AC-BB77A0FDA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26" y="2767099"/>
            <a:ext cx="1930828" cy="291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40852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438CEC-A157-D27A-C374-23316B0CAEC9}"/>
              </a:ext>
            </a:extLst>
          </p:cNvPr>
          <p:cNvSpPr/>
          <p:nvPr/>
        </p:nvSpPr>
        <p:spPr>
          <a:xfrm>
            <a:off x="206477" y="235975"/>
            <a:ext cx="11769213" cy="6390967"/>
          </a:xfrm>
          <a:custGeom>
            <a:avLst/>
            <a:gdLst>
              <a:gd name="connsiteX0" fmla="*/ 0 w 11769213"/>
              <a:gd name="connsiteY0" fmla="*/ 0 h 6390967"/>
              <a:gd name="connsiteX1" fmla="*/ 692307 w 11769213"/>
              <a:gd name="connsiteY1" fmla="*/ 0 h 6390967"/>
              <a:gd name="connsiteX2" fmla="*/ 1384613 w 11769213"/>
              <a:gd name="connsiteY2" fmla="*/ 0 h 6390967"/>
              <a:gd name="connsiteX3" fmla="*/ 1959228 w 11769213"/>
              <a:gd name="connsiteY3" fmla="*/ 0 h 6390967"/>
              <a:gd name="connsiteX4" fmla="*/ 2533842 w 11769213"/>
              <a:gd name="connsiteY4" fmla="*/ 0 h 6390967"/>
              <a:gd name="connsiteX5" fmla="*/ 2990765 w 11769213"/>
              <a:gd name="connsiteY5" fmla="*/ 0 h 6390967"/>
              <a:gd name="connsiteX6" fmla="*/ 3918456 w 11769213"/>
              <a:gd name="connsiteY6" fmla="*/ 0 h 6390967"/>
              <a:gd name="connsiteX7" fmla="*/ 4375378 w 11769213"/>
              <a:gd name="connsiteY7" fmla="*/ 0 h 6390967"/>
              <a:gd name="connsiteX8" fmla="*/ 4714608 w 11769213"/>
              <a:gd name="connsiteY8" fmla="*/ 0 h 6390967"/>
              <a:gd name="connsiteX9" fmla="*/ 5524607 w 11769213"/>
              <a:gd name="connsiteY9" fmla="*/ 0 h 6390967"/>
              <a:gd name="connsiteX10" fmla="*/ 6452298 w 11769213"/>
              <a:gd name="connsiteY10" fmla="*/ 0 h 6390967"/>
              <a:gd name="connsiteX11" fmla="*/ 7144605 w 11769213"/>
              <a:gd name="connsiteY11" fmla="*/ 0 h 6390967"/>
              <a:gd name="connsiteX12" fmla="*/ 7954603 w 11769213"/>
              <a:gd name="connsiteY12" fmla="*/ 0 h 6390967"/>
              <a:gd name="connsiteX13" fmla="*/ 8411526 w 11769213"/>
              <a:gd name="connsiteY13" fmla="*/ 0 h 6390967"/>
              <a:gd name="connsiteX14" fmla="*/ 9103832 w 11769213"/>
              <a:gd name="connsiteY14" fmla="*/ 0 h 6390967"/>
              <a:gd name="connsiteX15" fmla="*/ 9443063 w 11769213"/>
              <a:gd name="connsiteY15" fmla="*/ 0 h 6390967"/>
              <a:gd name="connsiteX16" fmla="*/ 10253061 w 11769213"/>
              <a:gd name="connsiteY16" fmla="*/ 0 h 6390967"/>
              <a:gd name="connsiteX17" fmla="*/ 10709984 w 11769213"/>
              <a:gd name="connsiteY17" fmla="*/ 0 h 6390967"/>
              <a:gd name="connsiteX18" fmla="*/ 11769213 w 11769213"/>
              <a:gd name="connsiteY18" fmla="*/ 0 h 6390967"/>
              <a:gd name="connsiteX19" fmla="*/ 11769213 w 11769213"/>
              <a:gd name="connsiteY19" fmla="*/ 511277 h 6390967"/>
              <a:gd name="connsiteX20" fmla="*/ 11769213 w 11769213"/>
              <a:gd name="connsiteY20" fmla="*/ 1150374 h 6390967"/>
              <a:gd name="connsiteX21" fmla="*/ 11769213 w 11769213"/>
              <a:gd name="connsiteY21" fmla="*/ 1789471 h 6390967"/>
              <a:gd name="connsiteX22" fmla="*/ 11769213 w 11769213"/>
              <a:gd name="connsiteY22" fmla="*/ 2300748 h 6390967"/>
              <a:gd name="connsiteX23" fmla="*/ 11769213 w 11769213"/>
              <a:gd name="connsiteY23" fmla="*/ 2939845 h 6390967"/>
              <a:gd name="connsiteX24" fmla="*/ 11769213 w 11769213"/>
              <a:gd name="connsiteY24" fmla="*/ 3578942 h 6390967"/>
              <a:gd name="connsiteX25" fmla="*/ 11769213 w 11769213"/>
              <a:gd name="connsiteY25" fmla="*/ 4345858 h 6390967"/>
              <a:gd name="connsiteX26" fmla="*/ 11769213 w 11769213"/>
              <a:gd name="connsiteY26" fmla="*/ 5112774 h 6390967"/>
              <a:gd name="connsiteX27" fmla="*/ 11769213 w 11769213"/>
              <a:gd name="connsiteY27" fmla="*/ 5815780 h 6390967"/>
              <a:gd name="connsiteX28" fmla="*/ 11769213 w 11769213"/>
              <a:gd name="connsiteY28" fmla="*/ 6390967 h 6390967"/>
              <a:gd name="connsiteX29" fmla="*/ 10959214 w 11769213"/>
              <a:gd name="connsiteY29" fmla="*/ 6390967 h 6390967"/>
              <a:gd name="connsiteX30" fmla="*/ 10266908 w 11769213"/>
              <a:gd name="connsiteY30" fmla="*/ 6390967 h 6390967"/>
              <a:gd name="connsiteX31" fmla="*/ 9809985 w 11769213"/>
              <a:gd name="connsiteY31" fmla="*/ 6390967 h 6390967"/>
              <a:gd name="connsiteX32" fmla="*/ 9353063 w 11769213"/>
              <a:gd name="connsiteY32" fmla="*/ 6390967 h 6390967"/>
              <a:gd name="connsiteX33" fmla="*/ 8543064 w 11769213"/>
              <a:gd name="connsiteY33" fmla="*/ 6390967 h 6390967"/>
              <a:gd name="connsiteX34" fmla="*/ 7968450 w 11769213"/>
              <a:gd name="connsiteY34" fmla="*/ 6390967 h 6390967"/>
              <a:gd name="connsiteX35" fmla="*/ 7629219 w 11769213"/>
              <a:gd name="connsiteY35" fmla="*/ 6390967 h 6390967"/>
              <a:gd name="connsiteX36" fmla="*/ 6819220 w 11769213"/>
              <a:gd name="connsiteY36" fmla="*/ 6390967 h 6390967"/>
              <a:gd name="connsiteX37" fmla="*/ 6362298 w 11769213"/>
              <a:gd name="connsiteY37" fmla="*/ 6390967 h 6390967"/>
              <a:gd name="connsiteX38" fmla="*/ 5552299 w 11769213"/>
              <a:gd name="connsiteY38" fmla="*/ 6390967 h 6390967"/>
              <a:gd name="connsiteX39" fmla="*/ 4624608 w 11769213"/>
              <a:gd name="connsiteY39" fmla="*/ 6390967 h 6390967"/>
              <a:gd name="connsiteX40" fmla="*/ 3932302 w 11769213"/>
              <a:gd name="connsiteY40" fmla="*/ 6390967 h 6390967"/>
              <a:gd name="connsiteX41" fmla="*/ 3239995 w 11769213"/>
              <a:gd name="connsiteY41" fmla="*/ 6390967 h 6390967"/>
              <a:gd name="connsiteX42" fmla="*/ 2665381 w 11769213"/>
              <a:gd name="connsiteY42" fmla="*/ 6390967 h 6390967"/>
              <a:gd name="connsiteX43" fmla="*/ 2090766 w 11769213"/>
              <a:gd name="connsiteY43" fmla="*/ 6390967 h 6390967"/>
              <a:gd name="connsiteX44" fmla="*/ 1633844 w 11769213"/>
              <a:gd name="connsiteY44" fmla="*/ 6390967 h 6390967"/>
              <a:gd name="connsiteX45" fmla="*/ 941537 w 11769213"/>
              <a:gd name="connsiteY45" fmla="*/ 6390967 h 6390967"/>
              <a:gd name="connsiteX46" fmla="*/ 602307 w 11769213"/>
              <a:gd name="connsiteY46" fmla="*/ 6390967 h 6390967"/>
              <a:gd name="connsiteX47" fmla="*/ 0 w 11769213"/>
              <a:gd name="connsiteY47" fmla="*/ 6390967 h 6390967"/>
              <a:gd name="connsiteX48" fmla="*/ 0 w 11769213"/>
              <a:gd name="connsiteY48" fmla="*/ 5943599 h 6390967"/>
              <a:gd name="connsiteX49" fmla="*/ 0 w 11769213"/>
              <a:gd name="connsiteY49" fmla="*/ 5496232 h 6390967"/>
              <a:gd name="connsiteX50" fmla="*/ 0 w 11769213"/>
              <a:gd name="connsiteY50" fmla="*/ 4921045 h 6390967"/>
              <a:gd name="connsiteX51" fmla="*/ 0 w 11769213"/>
              <a:gd name="connsiteY51" fmla="*/ 4473677 h 6390967"/>
              <a:gd name="connsiteX52" fmla="*/ 0 w 11769213"/>
              <a:gd name="connsiteY52" fmla="*/ 3706761 h 6390967"/>
              <a:gd name="connsiteX53" fmla="*/ 0 w 11769213"/>
              <a:gd name="connsiteY53" fmla="*/ 3067664 h 6390967"/>
              <a:gd name="connsiteX54" fmla="*/ 0 w 11769213"/>
              <a:gd name="connsiteY54" fmla="*/ 2492477 h 6390967"/>
              <a:gd name="connsiteX55" fmla="*/ 0 w 11769213"/>
              <a:gd name="connsiteY55" fmla="*/ 1725561 h 6390967"/>
              <a:gd name="connsiteX56" fmla="*/ 0 w 11769213"/>
              <a:gd name="connsiteY56" fmla="*/ 958645 h 6390967"/>
              <a:gd name="connsiteX57" fmla="*/ 0 w 11769213"/>
              <a:gd name="connsiteY57" fmla="*/ 0 h 63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1769213" h="6390967" fill="none" extrusionOk="0">
                <a:moveTo>
                  <a:pt x="0" y="0"/>
                </a:moveTo>
                <a:cubicBezTo>
                  <a:pt x="146888" y="11639"/>
                  <a:pt x="384381" y="33279"/>
                  <a:pt x="692307" y="0"/>
                </a:cubicBezTo>
                <a:cubicBezTo>
                  <a:pt x="1000233" y="-33279"/>
                  <a:pt x="1214487" y="24449"/>
                  <a:pt x="1384613" y="0"/>
                </a:cubicBezTo>
                <a:cubicBezTo>
                  <a:pt x="1554739" y="-24449"/>
                  <a:pt x="1824302" y="19048"/>
                  <a:pt x="1959228" y="0"/>
                </a:cubicBezTo>
                <a:cubicBezTo>
                  <a:pt x="2094154" y="-19048"/>
                  <a:pt x="2301632" y="-26706"/>
                  <a:pt x="2533842" y="0"/>
                </a:cubicBezTo>
                <a:cubicBezTo>
                  <a:pt x="2766052" y="26706"/>
                  <a:pt x="2778451" y="9559"/>
                  <a:pt x="2990765" y="0"/>
                </a:cubicBezTo>
                <a:cubicBezTo>
                  <a:pt x="3203079" y="-9559"/>
                  <a:pt x="3720471" y="43978"/>
                  <a:pt x="3918456" y="0"/>
                </a:cubicBezTo>
                <a:cubicBezTo>
                  <a:pt x="4116441" y="-43978"/>
                  <a:pt x="4283490" y="-4499"/>
                  <a:pt x="4375378" y="0"/>
                </a:cubicBezTo>
                <a:cubicBezTo>
                  <a:pt x="4467266" y="4499"/>
                  <a:pt x="4554668" y="-10377"/>
                  <a:pt x="4714608" y="0"/>
                </a:cubicBezTo>
                <a:cubicBezTo>
                  <a:pt x="4874548" y="10377"/>
                  <a:pt x="5195648" y="28362"/>
                  <a:pt x="5524607" y="0"/>
                </a:cubicBezTo>
                <a:cubicBezTo>
                  <a:pt x="5853566" y="-28362"/>
                  <a:pt x="6043792" y="-28227"/>
                  <a:pt x="6452298" y="0"/>
                </a:cubicBezTo>
                <a:cubicBezTo>
                  <a:pt x="6860804" y="28227"/>
                  <a:pt x="6942244" y="-5123"/>
                  <a:pt x="7144605" y="0"/>
                </a:cubicBezTo>
                <a:cubicBezTo>
                  <a:pt x="7346966" y="5123"/>
                  <a:pt x="7758401" y="-562"/>
                  <a:pt x="7954603" y="0"/>
                </a:cubicBezTo>
                <a:cubicBezTo>
                  <a:pt x="8150805" y="562"/>
                  <a:pt x="8183580" y="-13482"/>
                  <a:pt x="8411526" y="0"/>
                </a:cubicBezTo>
                <a:cubicBezTo>
                  <a:pt x="8639472" y="13482"/>
                  <a:pt x="8800868" y="8613"/>
                  <a:pt x="9103832" y="0"/>
                </a:cubicBezTo>
                <a:cubicBezTo>
                  <a:pt x="9406796" y="-8613"/>
                  <a:pt x="9286672" y="253"/>
                  <a:pt x="9443063" y="0"/>
                </a:cubicBezTo>
                <a:cubicBezTo>
                  <a:pt x="9599454" y="-253"/>
                  <a:pt x="10078304" y="-13493"/>
                  <a:pt x="10253061" y="0"/>
                </a:cubicBezTo>
                <a:cubicBezTo>
                  <a:pt x="10427818" y="13493"/>
                  <a:pt x="10568855" y="5438"/>
                  <a:pt x="10709984" y="0"/>
                </a:cubicBezTo>
                <a:cubicBezTo>
                  <a:pt x="10851113" y="-5438"/>
                  <a:pt x="11490886" y="3144"/>
                  <a:pt x="11769213" y="0"/>
                </a:cubicBezTo>
                <a:cubicBezTo>
                  <a:pt x="11789185" y="154130"/>
                  <a:pt x="11765908" y="338370"/>
                  <a:pt x="11769213" y="511277"/>
                </a:cubicBezTo>
                <a:cubicBezTo>
                  <a:pt x="11772518" y="684184"/>
                  <a:pt x="11787259" y="914550"/>
                  <a:pt x="11769213" y="1150374"/>
                </a:cubicBezTo>
                <a:cubicBezTo>
                  <a:pt x="11751167" y="1386198"/>
                  <a:pt x="11771987" y="1493758"/>
                  <a:pt x="11769213" y="1789471"/>
                </a:cubicBezTo>
                <a:cubicBezTo>
                  <a:pt x="11766439" y="2085184"/>
                  <a:pt x="11775191" y="2077420"/>
                  <a:pt x="11769213" y="2300748"/>
                </a:cubicBezTo>
                <a:cubicBezTo>
                  <a:pt x="11763235" y="2524076"/>
                  <a:pt x="11768285" y="2749897"/>
                  <a:pt x="11769213" y="2939845"/>
                </a:cubicBezTo>
                <a:cubicBezTo>
                  <a:pt x="11770141" y="3129793"/>
                  <a:pt x="11769551" y="3364028"/>
                  <a:pt x="11769213" y="3578942"/>
                </a:cubicBezTo>
                <a:cubicBezTo>
                  <a:pt x="11768875" y="3793856"/>
                  <a:pt x="11801074" y="4050599"/>
                  <a:pt x="11769213" y="4345858"/>
                </a:cubicBezTo>
                <a:cubicBezTo>
                  <a:pt x="11737352" y="4641117"/>
                  <a:pt x="11737441" y="4866732"/>
                  <a:pt x="11769213" y="5112774"/>
                </a:cubicBezTo>
                <a:cubicBezTo>
                  <a:pt x="11800985" y="5358816"/>
                  <a:pt x="11734870" y="5491513"/>
                  <a:pt x="11769213" y="5815780"/>
                </a:cubicBezTo>
                <a:cubicBezTo>
                  <a:pt x="11803556" y="6140047"/>
                  <a:pt x="11782735" y="6271884"/>
                  <a:pt x="11769213" y="6390967"/>
                </a:cubicBezTo>
                <a:cubicBezTo>
                  <a:pt x="11380658" y="6379055"/>
                  <a:pt x="11137244" y="6356984"/>
                  <a:pt x="10959214" y="6390967"/>
                </a:cubicBezTo>
                <a:cubicBezTo>
                  <a:pt x="10781184" y="6424950"/>
                  <a:pt x="10437306" y="6364852"/>
                  <a:pt x="10266908" y="6390967"/>
                </a:cubicBezTo>
                <a:cubicBezTo>
                  <a:pt x="10096510" y="6417082"/>
                  <a:pt x="9922458" y="6394561"/>
                  <a:pt x="9809985" y="6390967"/>
                </a:cubicBezTo>
                <a:cubicBezTo>
                  <a:pt x="9697512" y="6387373"/>
                  <a:pt x="9537681" y="6391655"/>
                  <a:pt x="9353063" y="6390967"/>
                </a:cubicBezTo>
                <a:cubicBezTo>
                  <a:pt x="9168445" y="6390279"/>
                  <a:pt x="8905641" y="6413888"/>
                  <a:pt x="8543064" y="6390967"/>
                </a:cubicBezTo>
                <a:cubicBezTo>
                  <a:pt x="8180487" y="6368046"/>
                  <a:pt x="8212902" y="6389859"/>
                  <a:pt x="7968450" y="6390967"/>
                </a:cubicBezTo>
                <a:cubicBezTo>
                  <a:pt x="7723998" y="6392075"/>
                  <a:pt x="7739903" y="6401451"/>
                  <a:pt x="7629219" y="6390967"/>
                </a:cubicBezTo>
                <a:cubicBezTo>
                  <a:pt x="7518535" y="6380483"/>
                  <a:pt x="7032025" y="6407946"/>
                  <a:pt x="6819220" y="6390967"/>
                </a:cubicBezTo>
                <a:cubicBezTo>
                  <a:pt x="6606415" y="6373988"/>
                  <a:pt x="6515154" y="6381787"/>
                  <a:pt x="6362298" y="6390967"/>
                </a:cubicBezTo>
                <a:cubicBezTo>
                  <a:pt x="6209442" y="6400147"/>
                  <a:pt x="5945528" y="6381250"/>
                  <a:pt x="5552299" y="6390967"/>
                </a:cubicBezTo>
                <a:cubicBezTo>
                  <a:pt x="5159070" y="6400684"/>
                  <a:pt x="4907298" y="6346940"/>
                  <a:pt x="4624608" y="6390967"/>
                </a:cubicBezTo>
                <a:cubicBezTo>
                  <a:pt x="4341918" y="6434994"/>
                  <a:pt x="4159336" y="6411547"/>
                  <a:pt x="3932302" y="6390967"/>
                </a:cubicBezTo>
                <a:cubicBezTo>
                  <a:pt x="3705268" y="6370387"/>
                  <a:pt x="3542525" y="6372087"/>
                  <a:pt x="3239995" y="6390967"/>
                </a:cubicBezTo>
                <a:cubicBezTo>
                  <a:pt x="2937465" y="6409847"/>
                  <a:pt x="2924087" y="6381038"/>
                  <a:pt x="2665381" y="6390967"/>
                </a:cubicBezTo>
                <a:cubicBezTo>
                  <a:pt x="2406675" y="6400896"/>
                  <a:pt x="2314450" y="6386602"/>
                  <a:pt x="2090766" y="6390967"/>
                </a:cubicBezTo>
                <a:cubicBezTo>
                  <a:pt x="1867082" y="6395332"/>
                  <a:pt x="1807255" y="6402008"/>
                  <a:pt x="1633844" y="6390967"/>
                </a:cubicBezTo>
                <a:cubicBezTo>
                  <a:pt x="1460433" y="6379926"/>
                  <a:pt x="1112086" y="6357108"/>
                  <a:pt x="941537" y="6390967"/>
                </a:cubicBezTo>
                <a:cubicBezTo>
                  <a:pt x="770988" y="6424826"/>
                  <a:pt x="683678" y="6394609"/>
                  <a:pt x="602307" y="6390967"/>
                </a:cubicBezTo>
                <a:cubicBezTo>
                  <a:pt x="520936" y="6387326"/>
                  <a:pt x="257875" y="6366059"/>
                  <a:pt x="0" y="6390967"/>
                </a:cubicBezTo>
                <a:cubicBezTo>
                  <a:pt x="-20892" y="6203576"/>
                  <a:pt x="-9326" y="6101016"/>
                  <a:pt x="0" y="5943599"/>
                </a:cubicBezTo>
                <a:cubicBezTo>
                  <a:pt x="9326" y="5786182"/>
                  <a:pt x="-2051" y="5666427"/>
                  <a:pt x="0" y="5496232"/>
                </a:cubicBezTo>
                <a:cubicBezTo>
                  <a:pt x="2051" y="5326037"/>
                  <a:pt x="11865" y="5152322"/>
                  <a:pt x="0" y="4921045"/>
                </a:cubicBezTo>
                <a:cubicBezTo>
                  <a:pt x="-11865" y="4689768"/>
                  <a:pt x="6911" y="4668449"/>
                  <a:pt x="0" y="4473677"/>
                </a:cubicBezTo>
                <a:cubicBezTo>
                  <a:pt x="-6911" y="4278905"/>
                  <a:pt x="-9292" y="3971920"/>
                  <a:pt x="0" y="3706761"/>
                </a:cubicBezTo>
                <a:cubicBezTo>
                  <a:pt x="9292" y="3441602"/>
                  <a:pt x="-23843" y="3305196"/>
                  <a:pt x="0" y="3067664"/>
                </a:cubicBezTo>
                <a:cubicBezTo>
                  <a:pt x="23843" y="2830132"/>
                  <a:pt x="-13658" y="2764381"/>
                  <a:pt x="0" y="2492477"/>
                </a:cubicBezTo>
                <a:cubicBezTo>
                  <a:pt x="13658" y="2220573"/>
                  <a:pt x="23033" y="2033615"/>
                  <a:pt x="0" y="1725561"/>
                </a:cubicBezTo>
                <a:cubicBezTo>
                  <a:pt x="-23033" y="1417507"/>
                  <a:pt x="-12521" y="1338035"/>
                  <a:pt x="0" y="958645"/>
                </a:cubicBezTo>
                <a:cubicBezTo>
                  <a:pt x="12521" y="579255"/>
                  <a:pt x="-40574" y="243324"/>
                  <a:pt x="0" y="0"/>
                </a:cubicBezTo>
                <a:close/>
              </a:path>
              <a:path w="11769213" h="6390967" stroke="0" extrusionOk="0">
                <a:moveTo>
                  <a:pt x="0" y="0"/>
                </a:moveTo>
                <a:cubicBezTo>
                  <a:pt x="314221" y="-9884"/>
                  <a:pt x="438997" y="-3695"/>
                  <a:pt x="692307" y="0"/>
                </a:cubicBezTo>
                <a:cubicBezTo>
                  <a:pt x="945617" y="3695"/>
                  <a:pt x="1130254" y="5318"/>
                  <a:pt x="1266921" y="0"/>
                </a:cubicBezTo>
                <a:cubicBezTo>
                  <a:pt x="1403588" y="-5318"/>
                  <a:pt x="1521877" y="613"/>
                  <a:pt x="1606151" y="0"/>
                </a:cubicBezTo>
                <a:cubicBezTo>
                  <a:pt x="1690425" y="-613"/>
                  <a:pt x="1857284" y="-1512"/>
                  <a:pt x="1945382" y="0"/>
                </a:cubicBezTo>
                <a:cubicBezTo>
                  <a:pt x="2033480" y="1512"/>
                  <a:pt x="2132845" y="790"/>
                  <a:pt x="2284612" y="0"/>
                </a:cubicBezTo>
                <a:cubicBezTo>
                  <a:pt x="2436379" y="-790"/>
                  <a:pt x="2736693" y="17600"/>
                  <a:pt x="2859226" y="0"/>
                </a:cubicBezTo>
                <a:cubicBezTo>
                  <a:pt x="2981759" y="-17600"/>
                  <a:pt x="3203997" y="7790"/>
                  <a:pt x="3316149" y="0"/>
                </a:cubicBezTo>
                <a:cubicBezTo>
                  <a:pt x="3428301" y="-7790"/>
                  <a:pt x="3877888" y="-5528"/>
                  <a:pt x="4126148" y="0"/>
                </a:cubicBezTo>
                <a:cubicBezTo>
                  <a:pt x="4374408" y="5528"/>
                  <a:pt x="4583368" y="-28176"/>
                  <a:pt x="4700762" y="0"/>
                </a:cubicBezTo>
                <a:cubicBezTo>
                  <a:pt x="4818156" y="28176"/>
                  <a:pt x="4931328" y="-1772"/>
                  <a:pt x="5039992" y="0"/>
                </a:cubicBezTo>
                <a:cubicBezTo>
                  <a:pt x="5148656" y="1772"/>
                  <a:pt x="5283885" y="7153"/>
                  <a:pt x="5379223" y="0"/>
                </a:cubicBezTo>
                <a:cubicBezTo>
                  <a:pt x="5474561" y="-7153"/>
                  <a:pt x="5999587" y="19010"/>
                  <a:pt x="6189221" y="0"/>
                </a:cubicBezTo>
                <a:cubicBezTo>
                  <a:pt x="6378855" y="-19010"/>
                  <a:pt x="6504359" y="19348"/>
                  <a:pt x="6646144" y="0"/>
                </a:cubicBezTo>
                <a:cubicBezTo>
                  <a:pt x="6787929" y="-19348"/>
                  <a:pt x="6937263" y="-23917"/>
                  <a:pt x="7220758" y="0"/>
                </a:cubicBezTo>
                <a:cubicBezTo>
                  <a:pt x="7504253" y="23917"/>
                  <a:pt x="7656330" y="-7607"/>
                  <a:pt x="8030757" y="0"/>
                </a:cubicBezTo>
                <a:cubicBezTo>
                  <a:pt x="8405184" y="7607"/>
                  <a:pt x="8463305" y="32098"/>
                  <a:pt x="8723064" y="0"/>
                </a:cubicBezTo>
                <a:cubicBezTo>
                  <a:pt x="8982823" y="-32098"/>
                  <a:pt x="9035637" y="5149"/>
                  <a:pt x="9179986" y="0"/>
                </a:cubicBezTo>
                <a:cubicBezTo>
                  <a:pt x="9324335" y="-5149"/>
                  <a:pt x="9646351" y="9876"/>
                  <a:pt x="9872293" y="0"/>
                </a:cubicBezTo>
                <a:cubicBezTo>
                  <a:pt x="10098235" y="-9876"/>
                  <a:pt x="10114240" y="-19"/>
                  <a:pt x="10329215" y="0"/>
                </a:cubicBezTo>
                <a:cubicBezTo>
                  <a:pt x="10544190" y="19"/>
                  <a:pt x="10769349" y="35626"/>
                  <a:pt x="11139214" y="0"/>
                </a:cubicBezTo>
                <a:cubicBezTo>
                  <a:pt x="11509079" y="-35626"/>
                  <a:pt x="11608051" y="4490"/>
                  <a:pt x="11769213" y="0"/>
                </a:cubicBezTo>
                <a:cubicBezTo>
                  <a:pt x="11754708" y="226810"/>
                  <a:pt x="11761035" y="483738"/>
                  <a:pt x="11769213" y="703006"/>
                </a:cubicBezTo>
                <a:cubicBezTo>
                  <a:pt x="11777391" y="922274"/>
                  <a:pt x="11788782" y="1109498"/>
                  <a:pt x="11769213" y="1214284"/>
                </a:cubicBezTo>
                <a:cubicBezTo>
                  <a:pt x="11749644" y="1319070"/>
                  <a:pt x="11761337" y="1529199"/>
                  <a:pt x="11769213" y="1789471"/>
                </a:cubicBezTo>
                <a:cubicBezTo>
                  <a:pt x="11777089" y="2049743"/>
                  <a:pt x="11741107" y="2335987"/>
                  <a:pt x="11769213" y="2492477"/>
                </a:cubicBezTo>
                <a:cubicBezTo>
                  <a:pt x="11797319" y="2648967"/>
                  <a:pt x="11763769" y="2863280"/>
                  <a:pt x="11769213" y="3003754"/>
                </a:cubicBezTo>
                <a:cubicBezTo>
                  <a:pt x="11774657" y="3144228"/>
                  <a:pt x="11741059" y="3461472"/>
                  <a:pt x="11769213" y="3578942"/>
                </a:cubicBezTo>
                <a:cubicBezTo>
                  <a:pt x="11797367" y="3696412"/>
                  <a:pt x="11756036" y="3973743"/>
                  <a:pt x="11769213" y="4090219"/>
                </a:cubicBezTo>
                <a:cubicBezTo>
                  <a:pt x="11782390" y="4206695"/>
                  <a:pt x="11780541" y="4571293"/>
                  <a:pt x="11769213" y="4793225"/>
                </a:cubicBezTo>
                <a:cubicBezTo>
                  <a:pt x="11757885" y="5015157"/>
                  <a:pt x="11800203" y="5296863"/>
                  <a:pt x="11769213" y="5432322"/>
                </a:cubicBezTo>
                <a:cubicBezTo>
                  <a:pt x="11738223" y="5567781"/>
                  <a:pt x="11792075" y="6099855"/>
                  <a:pt x="11769213" y="6390967"/>
                </a:cubicBezTo>
                <a:cubicBezTo>
                  <a:pt x="11531457" y="6390263"/>
                  <a:pt x="11166150" y="6388450"/>
                  <a:pt x="10841522" y="6390967"/>
                </a:cubicBezTo>
                <a:cubicBezTo>
                  <a:pt x="10516894" y="6393484"/>
                  <a:pt x="10152675" y="6433927"/>
                  <a:pt x="9913831" y="6390967"/>
                </a:cubicBezTo>
                <a:cubicBezTo>
                  <a:pt x="9674987" y="6348007"/>
                  <a:pt x="9479910" y="6383908"/>
                  <a:pt x="9103832" y="6390967"/>
                </a:cubicBezTo>
                <a:cubicBezTo>
                  <a:pt x="8727754" y="6398026"/>
                  <a:pt x="8618926" y="6390178"/>
                  <a:pt x="8411526" y="6390967"/>
                </a:cubicBezTo>
                <a:cubicBezTo>
                  <a:pt x="8204126" y="6391756"/>
                  <a:pt x="7776761" y="6352195"/>
                  <a:pt x="7601527" y="6390967"/>
                </a:cubicBezTo>
                <a:cubicBezTo>
                  <a:pt x="7426293" y="6429739"/>
                  <a:pt x="7113841" y="6350566"/>
                  <a:pt x="6791528" y="6390967"/>
                </a:cubicBezTo>
                <a:cubicBezTo>
                  <a:pt x="6469215" y="6431368"/>
                  <a:pt x="6426428" y="6416843"/>
                  <a:pt x="6099222" y="6390967"/>
                </a:cubicBezTo>
                <a:cubicBezTo>
                  <a:pt x="5772016" y="6365091"/>
                  <a:pt x="5839843" y="6379733"/>
                  <a:pt x="5642299" y="6390967"/>
                </a:cubicBezTo>
                <a:cubicBezTo>
                  <a:pt x="5444755" y="6402201"/>
                  <a:pt x="5057030" y="6407166"/>
                  <a:pt x="4832300" y="6390967"/>
                </a:cubicBezTo>
                <a:cubicBezTo>
                  <a:pt x="4607570" y="6374768"/>
                  <a:pt x="4367492" y="6400741"/>
                  <a:pt x="4139994" y="6390967"/>
                </a:cubicBezTo>
                <a:cubicBezTo>
                  <a:pt x="3912496" y="6381193"/>
                  <a:pt x="3604313" y="6437252"/>
                  <a:pt x="3212303" y="6390967"/>
                </a:cubicBezTo>
                <a:cubicBezTo>
                  <a:pt x="2820293" y="6344682"/>
                  <a:pt x="2750287" y="6374406"/>
                  <a:pt x="2519996" y="6390967"/>
                </a:cubicBezTo>
                <a:cubicBezTo>
                  <a:pt x="2289705" y="6407528"/>
                  <a:pt x="2083373" y="6384324"/>
                  <a:pt x="1945382" y="6390967"/>
                </a:cubicBezTo>
                <a:cubicBezTo>
                  <a:pt x="1807391" y="6397610"/>
                  <a:pt x="1504459" y="6409513"/>
                  <a:pt x="1253075" y="6390967"/>
                </a:cubicBezTo>
                <a:cubicBezTo>
                  <a:pt x="1001691" y="6372421"/>
                  <a:pt x="443624" y="6436060"/>
                  <a:pt x="0" y="6390967"/>
                </a:cubicBezTo>
                <a:cubicBezTo>
                  <a:pt x="23561" y="6161290"/>
                  <a:pt x="-21805" y="5982761"/>
                  <a:pt x="0" y="5879690"/>
                </a:cubicBezTo>
                <a:cubicBezTo>
                  <a:pt x="21805" y="5776619"/>
                  <a:pt x="6900" y="5527903"/>
                  <a:pt x="0" y="5368412"/>
                </a:cubicBezTo>
                <a:cubicBezTo>
                  <a:pt x="-6900" y="5208921"/>
                  <a:pt x="13016" y="5052504"/>
                  <a:pt x="0" y="4793225"/>
                </a:cubicBezTo>
                <a:cubicBezTo>
                  <a:pt x="-13016" y="4533946"/>
                  <a:pt x="18880" y="4526664"/>
                  <a:pt x="0" y="4281948"/>
                </a:cubicBezTo>
                <a:cubicBezTo>
                  <a:pt x="-18880" y="4037232"/>
                  <a:pt x="18121" y="3964026"/>
                  <a:pt x="0" y="3834580"/>
                </a:cubicBezTo>
                <a:cubicBezTo>
                  <a:pt x="-18121" y="3705134"/>
                  <a:pt x="11327" y="3413123"/>
                  <a:pt x="0" y="3067664"/>
                </a:cubicBezTo>
                <a:cubicBezTo>
                  <a:pt x="-11327" y="2722205"/>
                  <a:pt x="29528" y="2647902"/>
                  <a:pt x="0" y="2300748"/>
                </a:cubicBezTo>
                <a:cubicBezTo>
                  <a:pt x="-29528" y="1953594"/>
                  <a:pt x="5645" y="1980489"/>
                  <a:pt x="0" y="1789471"/>
                </a:cubicBezTo>
                <a:cubicBezTo>
                  <a:pt x="-5645" y="1598453"/>
                  <a:pt x="-7538" y="1183774"/>
                  <a:pt x="0" y="1022555"/>
                </a:cubicBezTo>
                <a:cubicBezTo>
                  <a:pt x="7538" y="861336"/>
                  <a:pt x="49223" y="21894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9574245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A99D1C-1C3D-3703-E4E3-911CF8995058}"/>
              </a:ext>
            </a:extLst>
          </p:cNvPr>
          <p:cNvSpPr/>
          <p:nvPr/>
        </p:nvSpPr>
        <p:spPr>
          <a:xfrm>
            <a:off x="423862" y="419100"/>
            <a:ext cx="11344275" cy="60197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A75D0-0A5A-61E8-9229-2B8616A6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42619"/>
            <a:ext cx="10458450" cy="146052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700" dirty="0">
                <a:solidFill>
                  <a:schemeClr val="bg1"/>
                </a:solidFill>
              </a:rPr>
              <a:t>Excerpts from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 Whole-Souled Woman: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Prudence Crandall and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the Education of Black Women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by Susan </a:t>
            </a:r>
            <a:r>
              <a:rPr lang="en-US" sz="2700" dirty="0" err="1">
                <a:solidFill>
                  <a:schemeClr val="bg1"/>
                </a:solidFill>
              </a:rPr>
              <a:t>Strane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A42447-6A2E-EEE1-1225-85471377B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6" y="3059697"/>
            <a:ext cx="4248149" cy="2990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200" name="Picture 8" descr="Image result for prudence crandall">
            <a:extLst>
              <a:ext uri="{FF2B5EF4-FFF2-40B4-BE49-F238E27FC236}">
                <a16:creationId xmlns:a16="http://schemas.microsoft.com/office/drawing/2014/main" id="{5DCDBE2B-AE7A-B549-5D1B-E8DFEEDCC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1" y="598170"/>
            <a:ext cx="2514600" cy="3581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See the source image">
            <a:extLst>
              <a:ext uri="{FF2B5EF4-FFF2-40B4-BE49-F238E27FC236}">
                <a16:creationId xmlns:a16="http://schemas.microsoft.com/office/drawing/2014/main" id="{B9928A55-4B1C-CFA6-9616-606C9B076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648" y="3173948"/>
            <a:ext cx="2644751" cy="276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FB7457CF-AE45-09A7-6A6E-0CDF05680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4393" y="1010250"/>
            <a:ext cx="1274064" cy="160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A39342-89B3-6A47-C06D-DD36CF20F06E}"/>
              </a:ext>
            </a:extLst>
          </p:cNvPr>
          <p:cNvSpPr txBox="1"/>
          <p:nvPr/>
        </p:nvSpPr>
        <p:spPr>
          <a:xfrm>
            <a:off x="9415633" y="2470776"/>
            <a:ext cx="1531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Sarah Harris</a:t>
            </a:r>
          </a:p>
        </p:txBody>
      </p:sp>
    </p:spTree>
    <p:extLst>
      <p:ext uri="{BB962C8B-B14F-4D97-AF65-F5344CB8AC3E}">
        <p14:creationId xmlns:p14="http://schemas.microsoft.com/office/powerpoint/2010/main" val="191911255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17958-7557-2E11-9711-567D586A3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C261A7-6E63-67C6-D822-6965E2F52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0EDD1C3-40EA-0D24-7D03-64437370C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D0CC52-F7BF-20D1-49FA-E8C5DFF13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9E6C5-D63B-017E-7835-3565A7101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4" y="2635029"/>
            <a:ext cx="4775075" cy="163090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Intermission</a:t>
            </a:r>
          </a:p>
        </p:txBody>
      </p:sp>
    </p:spTree>
    <p:extLst>
      <p:ext uri="{BB962C8B-B14F-4D97-AF65-F5344CB8AC3E}">
        <p14:creationId xmlns:p14="http://schemas.microsoft.com/office/powerpoint/2010/main" val="3621060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44E63C-96E4-510A-7C3A-6EB527A64E0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31202-5B94-8489-17C6-509FA023F668}"/>
              </a:ext>
            </a:extLst>
          </p:cNvPr>
          <p:cNvSpPr/>
          <p:nvPr/>
        </p:nvSpPr>
        <p:spPr>
          <a:xfrm>
            <a:off x="347662" y="380999"/>
            <a:ext cx="11496675" cy="6096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32716-C55B-63F9-3E1D-CB0147CE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77" y="927204"/>
            <a:ext cx="10544174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A Story About Louis G. Gregory</a:t>
            </a:r>
            <a:br>
              <a:rPr lang="en-US" sz="4900" dirty="0">
                <a:solidFill>
                  <a:schemeClr val="bg1"/>
                </a:solidFill>
              </a:rPr>
            </a:b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excerpted from</a:t>
            </a:r>
            <a:br>
              <a:rPr lang="en-US" sz="4900" dirty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9218" name="Picture 2" descr="Image result for louis g gregory">
            <a:extLst>
              <a:ext uri="{FF2B5EF4-FFF2-40B4-BE49-F238E27FC236}">
                <a16:creationId xmlns:a16="http://schemas.microsoft.com/office/drawing/2014/main" id="{326BB773-AFDE-60DD-B5E5-BEFCFDD8E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83" y="1840706"/>
            <a:ext cx="3139805" cy="4503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A13AF6-2647-4846-A6AD-DE5C5422E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274" y="2163736"/>
            <a:ext cx="2522180" cy="372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To move the world: Louis G. Gregory and the advancement of racial unity ...">
            <a:extLst>
              <a:ext uri="{FF2B5EF4-FFF2-40B4-BE49-F238E27FC236}">
                <a16:creationId xmlns:a16="http://schemas.microsoft.com/office/drawing/2014/main" id="{C01A3862-4E91-9E8B-AC3F-D0709DB36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66" y="2572256"/>
            <a:ext cx="2138913" cy="321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79454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CC0604-57B3-B8FF-E1FB-E2E7FCE5F660}"/>
              </a:ext>
            </a:extLst>
          </p:cNvPr>
          <p:cNvSpPr/>
          <p:nvPr/>
        </p:nvSpPr>
        <p:spPr>
          <a:xfrm>
            <a:off x="157316" y="167148"/>
            <a:ext cx="11877368" cy="651878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31202-5B94-8489-17C6-509FA023F668}"/>
              </a:ext>
            </a:extLst>
          </p:cNvPr>
          <p:cNvSpPr/>
          <p:nvPr/>
        </p:nvSpPr>
        <p:spPr>
          <a:xfrm>
            <a:off x="347662" y="381000"/>
            <a:ext cx="11496675" cy="6096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32716-C55B-63F9-3E1D-CB0147CE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767115"/>
            <a:ext cx="10544174" cy="13899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The Wall Between</a:t>
            </a:r>
            <a:br>
              <a:rPr lang="en-US" sz="49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the Story of Anne Braden</a:t>
            </a:r>
            <a:br>
              <a:rPr lang="en-US" sz="4900" dirty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Image result for Anne Braden Civil Rights">
            <a:extLst>
              <a:ext uri="{FF2B5EF4-FFF2-40B4-BE49-F238E27FC236}">
                <a16:creationId xmlns:a16="http://schemas.microsoft.com/office/drawing/2014/main" id="{A78C8F52-AEBF-EB4F-2265-BADBCD385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91" y="2543176"/>
            <a:ext cx="6106019" cy="3547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8" name="Picture 4" descr="Image result for Anne Braden Civil Rights">
            <a:extLst>
              <a:ext uri="{FF2B5EF4-FFF2-40B4-BE49-F238E27FC236}">
                <a16:creationId xmlns:a16="http://schemas.microsoft.com/office/drawing/2014/main" id="{E564A631-FD1B-A764-C67D-A12D077D8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3" y="1057275"/>
            <a:ext cx="1843245" cy="2668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39FDF4-E65C-38F2-43BC-1F55C4335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5963" y="1057274"/>
            <a:ext cx="1843244" cy="2468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328671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4E9AA-BE57-6C3C-44DA-65A6562DF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51FA6E-794A-F035-71B2-7ADFFF7CE652}"/>
              </a:ext>
            </a:extLst>
          </p:cNvPr>
          <p:cNvSpPr/>
          <p:nvPr/>
        </p:nvSpPr>
        <p:spPr>
          <a:xfrm>
            <a:off x="226142" y="204019"/>
            <a:ext cx="11739716" cy="64499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BCCEA-8B02-5787-76ED-4795DB9E808D}"/>
              </a:ext>
            </a:extLst>
          </p:cNvPr>
          <p:cNvSpPr/>
          <p:nvPr/>
        </p:nvSpPr>
        <p:spPr>
          <a:xfrm>
            <a:off x="642937" y="600075"/>
            <a:ext cx="10906125" cy="56959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john newton">
            <a:extLst>
              <a:ext uri="{FF2B5EF4-FFF2-40B4-BE49-F238E27FC236}">
                <a16:creationId xmlns:a16="http://schemas.microsoft.com/office/drawing/2014/main" id="{E71E5163-7A79-497C-93CB-FDC5CA79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465312"/>
            <a:ext cx="3086100" cy="39654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74BD8C-77C4-69F0-4E01-797BF46BB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664" y="1020014"/>
            <a:ext cx="6981825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The Story of John Newton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~</a:t>
            </a:r>
            <a:r>
              <a:rPr lang="en-US" sz="2400" dirty="0">
                <a:solidFill>
                  <a:schemeClr val="bg1"/>
                </a:solidFill>
              </a:rPr>
              <a:t>Part 2 ~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D6070-70A8-68A3-32BB-5A1B24339B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105" y="2541164"/>
            <a:ext cx="2164943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0861E5-1A8B-0C09-91B8-B204948A13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5730" y="2541164"/>
            <a:ext cx="2155611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91636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CFCC41-5299-1024-7E6F-18DD7B9B36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DBF990-9B05-D705-F5E3-FC8355CDB4E4}"/>
              </a:ext>
            </a:extLst>
          </p:cNvPr>
          <p:cNvSpPr/>
          <p:nvPr/>
        </p:nvSpPr>
        <p:spPr>
          <a:xfrm>
            <a:off x="379379" y="408562"/>
            <a:ext cx="11478638" cy="6040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6E68-6390-A3C4-C6D0-F1FF149A3B5C}"/>
              </a:ext>
            </a:extLst>
          </p:cNvPr>
          <p:cNvSpPr/>
          <p:nvPr/>
        </p:nvSpPr>
        <p:spPr>
          <a:xfrm>
            <a:off x="719138" y="683247"/>
            <a:ext cx="10796588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2" name="Picture 4" descr="See the source image">
            <a:extLst>
              <a:ext uri="{FF2B5EF4-FFF2-40B4-BE49-F238E27FC236}">
                <a16:creationId xmlns:a16="http://schemas.microsoft.com/office/drawing/2014/main" id="{A3748112-C496-D832-FBC0-41D721BC5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4" y="1586418"/>
            <a:ext cx="1842609" cy="236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F01A9B-6B24-5079-AFB2-BF8D93FA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37944"/>
            <a:ext cx="908685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For Black and White Southerners: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What We All Had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by Dorothy Lee Hansen</a:t>
            </a:r>
          </a:p>
        </p:txBody>
      </p:sp>
      <p:pic>
        <p:nvPicPr>
          <p:cNvPr id="12290" name="Picture 2" descr="See the source image">
            <a:extLst>
              <a:ext uri="{FF2B5EF4-FFF2-40B4-BE49-F238E27FC236}">
                <a16:creationId xmlns:a16="http://schemas.microsoft.com/office/drawing/2014/main" id="{C1C58FC8-A439-62FB-B383-421CFBB4F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557" y="3550107"/>
            <a:ext cx="2317750" cy="23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Image result for eating watermelon on back porch">
            <a:extLst>
              <a:ext uri="{FF2B5EF4-FFF2-40B4-BE49-F238E27FC236}">
                <a16:creationId xmlns:a16="http://schemas.microsoft.com/office/drawing/2014/main" id="{02461A87-168F-7316-C7D7-A1123AC17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77" y="3948457"/>
            <a:ext cx="2417448" cy="1963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See the source image">
            <a:extLst>
              <a:ext uri="{FF2B5EF4-FFF2-40B4-BE49-F238E27FC236}">
                <a16:creationId xmlns:a16="http://schemas.microsoft.com/office/drawing/2014/main" id="{9DCF789B-3C92-EE0F-51B8-090C40047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9" y="3919882"/>
            <a:ext cx="2317750" cy="192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Image result for bare toes in squishy river mud">
            <a:extLst>
              <a:ext uri="{FF2B5EF4-FFF2-40B4-BE49-F238E27FC236}">
                <a16:creationId xmlns:a16="http://schemas.microsoft.com/office/drawing/2014/main" id="{74E62A47-CD83-0D13-9BC2-FB1DA24B3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831" y="2119435"/>
            <a:ext cx="2870219" cy="1644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06443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6579EB-7CAB-B7A3-99B7-76DFB21891C9}"/>
              </a:ext>
            </a:extLst>
          </p:cNvPr>
          <p:cNvSpPr/>
          <p:nvPr/>
        </p:nvSpPr>
        <p:spPr>
          <a:xfrm>
            <a:off x="235974" y="308113"/>
            <a:ext cx="11651226" cy="6318829"/>
          </a:xfrm>
          <a:custGeom>
            <a:avLst/>
            <a:gdLst>
              <a:gd name="connsiteX0" fmla="*/ 0 w 11651226"/>
              <a:gd name="connsiteY0" fmla="*/ 0 h 6318829"/>
              <a:gd name="connsiteX1" fmla="*/ 349537 w 11651226"/>
              <a:gd name="connsiteY1" fmla="*/ 0 h 6318829"/>
              <a:gd name="connsiteX2" fmla="*/ 699074 w 11651226"/>
              <a:gd name="connsiteY2" fmla="*/ 0 h 6318829"/>
              <a:gd name="connsiteX3" fmla="*/ 932098 w 11651226"/>
              <a:gd name="connsiteY3" fmla="*/ 0 h 6318829"/>
              <a:gd name="connsiteX4" fmla="*/ 1631172 w 11651226"/>
              <a:gd name="connsiteY4" fmla="*/ 0 h 6318829"/>
              <a:gd name="connsiteX5" fmla="*/ 2097221 w 11651226"/>
              <a:gd name="connsiteY5" fmla="*/ 0 h 6318829"/>
              <a:gd name="connsiteX6" fmla="*/ 2912807 w 11651226"/>
              <a:gd name="connsiteY6" fmla="*/ 0 h 6318829"/>
              <a:gd name="connsiteX7" fmla="*/ 3262343 w 11651226"/>
              <a:gd name="connsiteY7" fmla="*/ 0 h 6318829"/>
              <a:gd name="connsiteX8" fmla="*/ 3495368 w 11651226"/>
              <a:gd name="connsiteY8" fmla="*/ 0 h 6318829"/>
              <a:gd name="connsiteX9" fmla="*/ 3728392 w 11651226"/>
              <a:gd name="connsiteY9" fmla="*/ 0 h 6318829"/>
              <a:gd name="connsiteX10" fmla="*/ 4310954 w 11651226"/>
              <a:gd name="connsiteY10" fmla="*/ 0 h 6318829"/>
              <a:gd name="connsiteX11" fmla="*/ 5010027 w 11651226"/>
              <a:gd name="connsiteY11" fmla="*/ 0 h 6318829"/>
              <a:gd name="connsiteX12" fmla="*/ 5476076 w 11651226"/>
              <a:gd name="connsiteY12" fmla="*/ 0 h 6318829"/>
              <a:gd name="connsiteX13" fmla="*/ 5825613 w 11651226"/>
              <a:gd name="connsiteY13" fmla="*/ 0 h 6318829"/>
              <a:gd name="connsiteX14" fmla="*/ 6408174 w 11651226"/>
              <a:gd name="connsiteY14" fmla="*/ 0 h 6318829"/>
              <a:gd name="connsiteX15" fmla="*/ 6757711 w 11651226"/>
              <a:gd name="connsiteY15" fmla="*/ 0 h 6318829"/>
              <a:gd name="connsiteX16" fmla="*/ 7340272 w 11651226"/>
              <a:gd name="connsiteY16" fmla="*/ 0 h 6318829"/>
              <a:gd name="connsiteX17" fmla="*/ 7573297 w 11651226"/>
              <a:gd name="connsiteY17" fmla="*/ 0 h 6318829"/>
              <a:gd name="connsiteX18" fmla="*/ 8155858 w 11651226"/>
              <a:gd name="connsiteY18" fmla="*/ 0 h 6318829"/>
              <a:gd name="connsiteX19" fmla="*/ 8854932 w 11651226"/>
              <a:gd name="connsiteY19" fmla="*/ 0 h 6318829"/>
              <a:gd name="connsiteX20" fmla="*/ 9204469 w 11651226"/>
              <a:gd name="connsiteY20" fmla="*/ 0 h 6318829"/>
              <a:gd name="connsiteX21" fmla="*/ 9554005 w 11651226"/>
              <a:gd name="connsiteY21" fmla="*/ 0 h 6318829"/>
              <a:gd name="connsiteX22" fmla="*/ 9903542 w 11651226"/>
              <a:gd name="connsiteY22" fmla="*/ 0 h 6318829"/>
              <a:gd name="connsiteX23" fmla="*/ 10602616 w 11651226"/>
              <a:gd name="connsiteY23" fmla="*/ 0 h 6318829"/>
              <a:gd name="connsiteX24" fmla="*/ 10835640 w 11651226"/>
              <a:gd name="connsiteY24" fmla="*/ 0 h 6318829"/>
              <a:gd name="connsiteX25" fmla="*/ 11651226 w 11651226"/>
              <a:gd name="connsiteY25" fmla="*/ 0 h 6318829"/>
              <a:gd name="connsiteX26" fmla="*/ 11651226 w 11651226"/>
              <a:gd name="connsiteY26" fmla="*/ 574439 h 6318829"/>
              <a:gd name="connsiteX27" fmla="*/ 11651226 w 11651226"/>
              <a:gd name="connsiteY27" fmla="*/ 959313 h 6318829"/>
              <a:gd name="connsiteX28" fmla="*/ 11651226 w 11651226"/>
              <a:gd name="connsiteY28" fmla="*/ 1344187 h 6318829"/>
              <a:gd name="connsiteX29" fmla="*/ 11651226 w 11651226"/>
              <a:gd name="connsiteY29" fmla="*/ 1855438 h 6318829"/>
              <a:gd name="connsiteX30" fmla="*/ 11651226 w 11651226"/>
              <a:gd name="connsiteY30" fmla="*/ 2556254 h 6318829"/>
              <a:gd name="connsiteX31" fmla="*/ 11651226 w 11651226"/>
              <a:gd name="connsiteY31" fmla="*/ 3130693 h 6318829"/>
              <a:gd name="connsiteX32" fmla="*/ 11651226 w 11651226"/>
              <a:gd name="connsiteY32" fmla="*/ 3831508 h 6318829"/>
              <a:gd name="connsiteX33" fmla="*/ 11651226 w 11651226"/>
              <a:gd name="connsiteY33" fmla="*/ 4216382 h 6318829"/>
              <a:gd name="connsiteX34" fmla="*/ 11651226 w 11651226"/>
              <a:gd name="connsiteY34" fmla="*/ 4601256 h 6318829"/>
              <a:gd name="connsiteX35" fmla="*/ 11651226 w 11651226"/>
              <a:gd name="connsiteY35" fmla="*/ 4986131 h 6318829"/>
              <a:gd name="connsiteX36" fmla="*/ 11651226 w 11651226"/>
              <a:gd name="connsiteY36" fmla="*/ 5371005 h 6318829"/>
              <a:gd name="connsiteX37" fmla="*/ 11651226 w 11651226"/>
              <a:gd name="connsiteY37" fmla="*/ 6318829 h 6318829"/>
              <a:gd name="connsiteX38" fmla="*/ 11301689 w 11651226"/>
              <a:gd name="connsiteY38" fmla="*/ 6318829 h 6318829"/>
              <a:gd name="connsiteX39" fmla="*/ 10835640 w 11651226"/>
              <a:gd name="connsiteY39" fmla="*/ 6318829 h 6318829"/>
              <a:gd name="connsiteX40" fmla="*/ 10020054 w 11651226"/>
              <a:gd name="connsiteY40" fmla="*/ 6318829 h 6318829"/>
              <a:gd name="connsiteX41" fmla="*/ 9320981 w 11651226"/>
              <a:gd name="connsiteY41" fmla="*/ 6318829 h 6318829"/>
              <a:gd name="connsiteX42" fmla="*/ 8738420 w 11651226"/>
              <a:gd name="connsiteY42" fmla="*/ 6318829 h 6318829"/>
              <a:gd name="connsiteX43" fmla="*/ 8505395 w 11651226"/>
              <a:gd name="connsiteY43" fmla="*/ 6318829 h 6318829"/>
              <a:gd name="connsiteX44" fmla="*/ 8272370 w 11651226"/>
              <a:gd name="connsiteY44" fmla="*/ 6318829 h 6318829"/>
              <a:gd name="connsiteX45" fmla="*/ 7806321 w 11651226"/>
              <a:gd name="connsiteY45" fmla="*/ 6318829 h 6318829"/>
              <a:gd name="connsiteX46" fmla="*/ 6990736 w 11651226"/>
              <a:gd name="connsiteY46" fmla="*/ 6318829 h 6318829"/>
              <a:gd name="connsiteX47" fmla="*/ 6175150 w 11651226"/>
              <a:gd name="connsiteY47" fmla="*/ 6318829 h 6318829"/>
              <a:gd name="connsiteX48" fmla="*/ 5709101 w 11651226"/>
              <a:gd name="connsiteY48" fmla="*/ 6318829 h 6318829"/>
              <a:gd name="connsiteX49" fmla="*/ 5126539 w 11651226"/>
              <a:gd name="connsiteY49" fmla="*/ 6318829 h 6318829"/>
              <a:gd name="connsiteX50" fmla="*/ 4660490 w 11651226"/>
              <a:gd name="connsiteY50" fmla="*/ 6318829 h 6318829"/>
              <a:gd name="connsiteX51" fmla="*/ 4194441 w 11651226"/>
              <a:gd name="connsiteY51" fmla="*/ 6318829 h 6318829"/>
              <a:gd name="connsiteX52" fmla="*/ 3728392 w 11651226"/>
              <a:gd name="connsiteY52" fmla="*/ 6318829 h 6318829"/>
              <a:gd name="connsiteX53" fmla="*/ 2912806 w 11651226"/>
              <a:gd name="connsiteY53" fmla="*/ 6318829 h 6318829"/>
              <a:gd name="connsiteX54" fmla="*/ 2330245 w 11651226"/>
              <a:gd name="connsiteY54" fmla="*/ 6318829 h 6318829"/>
              <a:gd name="connsiteX55" fmla="*/ 1864196 w 11651226"/>
              <a:gd name="connsiteY55" fmla="*/ 6318829 h 6318829"/>
              <a:gd name="connsiteX56" fmla="*/ 1398147 w 11651226"/>
              <a:gd name="connsiteY56" fmla="*/ 6318829 h 6318829"/>
              <a:gd name="connsiteX57" fmla="*/ 582561 w 11651226"/>
              <a:gd name="connsiteY57" fmla="*/ 6318829 h 6318829"/>
              <a:gd name="connsiteX58" fmla="*/ 0 w 11651226"/>
              <a:gd name="connsiteY58" fmla="*/ 6318829 h 6318829"/>
              <a:gd name="connsiteX59" fmla="*/ 0 w 11651226"/>
              <a:gd name="connsiteY59" fmla="*/ 5744390 h 6318829"/>
              <a:gd name="connsiteX60" fmla="*/ 0 w 11651226"/>
              <a:gd name="connsiteY60" fmla="*/ 5169951 h 6318829"/>
              <a:gd name="connsiteX61" fmla="*/ 0 w 11651226"/>
              <a:gd name="connsiteY61" fmla="*/ 4469135 h 6318829"/>
              <a:gd name="connsiteX62" fmla="*/ 0 w 11651226"/>
              <a:gd name="connsiteY62" fmla="*/ 3831508 h 6318829"/>
              <a:gd name="connsiteX63" fmla="*/ 0 w 11651226"/>
              <a:gd name="connsiteY63" fmla="*/ 3383446 h 6318829"/>
              <a:gd name="connsiteX64" fmla="*/ 0 w 11651226"/>
              <a:gd name="connsiteY64" fmla="*/ 2682630 h 6318829"/>
              <a:gd name="connsiteX65" fmla="*/ 0 w 11651226"/>
              <a:gd name="connsiteY65" fmla="*/ 2108191 h 6318829"/>
              <a:gd name="connsiteX66" fmla="*/ 0 w 11651226"/>
              <a:gd name="connsiteY66" fmla="*/ 1533752 h 6318829"/>
              <a:gd name="connsiteX67" fmla="*/ 0 w 11651226"/>
              <a:gd name="connsiteY67" fmla="*/ 959313 h 6318829"/>
              <a:gd name="connsiteX68" fmla="*/ 0 w 11651226"/>
              <a:gd name="connsiteY68" fmla="*/ 574439 h 6318829"/>
              <a:gd name="connsiteX69" fmla="*/ 0 w 11651226"/>
              <a:gd name="connsiteY69" fmla="*/ 0 h 631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1651226" h="6318829" fill="none" extrusionOk="0">
                <a:moveTo>
                  <a:pt x="0" y="0"/>
                </a:moveTo>
                <a:cubicBezTo>
                  <a:pt x="131906" y="-34901"/>
                  <a:pt x="213220" y="41279"/>
                  <a:pt x="349537" y="0"/>
                </a:cubicBezTo>
                <a:cubicBezTo>
                  <a:pt x="485854" y="-41279"/>
                  <a:pt x="530508" y="37636"/>
                  <a:pt x="699074" y="0"/>
                </a:cubicBezTo>
                <a:cubicBezTo>
                  <a:pt x="867640" y="-37636"/>
                  <a:pt x="821364" y="9830"/>
                  <a:pt x="932098" y="0"/>
                </a:cubicBezTo>
                <a:cubicBezTo>
                  <a:pt x="1042832" y="-9830"/>
                  <a:pt x="1413132" y="24043"/>
                  <a:pt x="1631172" y="0"/>
                </a:cubicBezTo>
                <a:cubicBezTo>
                  <a:pt x="1849212" y="-24043"/>
                  <a:pt x="1890586" y="46290"/>
                  <a:pt x="2097221" y="0"/>
                </a:cubicBezTo>
                <a:cubicBezTo>
                  <a:pt x="2303856" y="-46290"/>
                  <a:pt x="2551987" y="79943"/>
                  <a:pt x="2912807" y="0"/>
                </a:cubicBezTo>
                <a:cubicBezTo>
                  <a:pt x="3273627" y="-79943"/>
                  <a:pt x="3145289" y="20903"/>
                  <a:pt x="3262343" y="0"/>
                </a:cubicBezTo>
                <a:cubicBezTo>
                  <a:pt x="3379397" y="-20903"/>
                  <a:pt x="3435087" y="386"/>
                  <a:pt x="3495368" y="0"/>
                </a:cubicBezTo>
                <a:cubicBezTo>
                  <a:pt x="3555650" y="-386"/>
                  <a:pt x="3650018" y="17448"/>
                  <a:pt x="3728392" y="0"/>
                </a:cubicBezTo>
                <a:cubicBezTo>
                  <a:pt x="3806766" y="-17448"/>
                  <a:pt x="4047536" y="60728"/>
                  <a:pt x="4310954" y="0"/>
                </a:cubicBezTo>
                <a:cubicBezTo>
                  <a:pt x="4574372" y="-60728"/>
                  <a:pt x="4665044" y="72035"/>
                  <a:pt x="5010027" y="0"/>
                </a:cubicBezTo>
                <a:cubicBezTo>
                  <a:pt x="5355010" y="-72035"/>
                  <a:pt x="5342431" y="18672"/>
                  <a:pt x="5476076" y="0"/>
                </a:cubicBezTo>
                <a:cubicBezTo>
                  <a:pt x="5609721" y="-18672"/>
                  <a:pt x="5677834" y="20488"/>
                  <a:pt x="5825613" y="0"/>
                </a:cubicBezTo>
                <a:cubicBezTo>
                  <a:pt x="5973392" y="-20488"/>
                  <a:pt x="6249134" y="31678"/>
                  <a:pt x="6408174" y="0"/>
                </a:cubicBezTo>
                <a:cubicBezTo>
                  <a:pt x="6567214" y="-31678"/>
                  <a:pt x="6591453" y="19165"/>
                  <a:pt x="6757711" y="0"/>
                </a:cubicBezTo>
                <a:cubicBezTo>
                  <a:pt x="6923969" y="-19165"/>
                  <a:pt x="7205171" y="8537"/>
                  <a:pt x="7340272" y="0"/>
                </a:cubicBezTo>
                <a:cubicBezTo>
                  <a:pt x="7475373" y="-8537"/>
                  <a:pt x="7479918" y="3022"/>
                  <a:pt x="7573297" y="0"/>
                </a:cubicBezTo>
                <a:cubicBezTo>
                  <a:pt x="7666676" y="-3022"/>
                  <a:pt x="8032909" y="36289"/>
                  <a:pt x="8155858" y="0"/>
                </a:cubicBezTo>
                <a:cubicBezTo>
                  <a:pt x="8278807" y="-36289"/>
                  <a:pt x="8568733" y="38065"/>
                  <a:pt x="8854932" y="0"/>
                </a:cubicBezTo>
                <a:cubicBezTo>
                  <a:pt x="9141131" y="-38065"/>
                  <a:pt x="9096018" y="13095"/>
                  <a:pt x="9204469" y="0"/>
                </a:cubicBezTo>
                <a:cubicBezTo>
                  <a:pt x="9312920" y="-13095"/>
                  <a:pt x="9471643" y="9707"/>
                  <a:pt x="9554005" y="0"/>
                </a:cubicBezTo>
                <a:cubicBezTo>
                  <a:pt x="9636367" y="-9707"/>
                  <a:pt x="9831332" y="28072"/>
                  <a:pt x="9903542" y="0"/>
                </a:cubicBezTo>
                <a:cubicBezTo>
                  <a:pt x="9975752" y="-28072"/>
                  <a:pt x="10278137" y="70400"/>
                  <a:pt x="10602616" y="0"/>
                </a:cubicBezTo>
                <a:cubicBezTo>
                  <a:pt x="10927095" y="-70400"/>
                  <a:pt x="10765765" y="13649"/>
                  <a:pt x="10835640" y="0"/>
                </a:cubicBezTo>
                <a:cubicBezTo>
                  <a:pt x="10905515" y="-13649"/>
                  <a:pt x="11306604" y="68643"/>
                  <a:pt x="11651226" y="0"/>
                </a:cubicBezTo>
                <a:cubicBezTo>
                  <a:pt x="11678012" y="201480"/>
                  <a:pt x="11624078" y="402367"/>
                  <a:pt x="11651226" y="574439"/>
                </a:cubicBezTo>
                <a:cubicBezTo>
                  <a:pt x="11678374" y="746511"/>
                  <a:pt x="11641235" y="808078"/>
                  <a:pt x="11651226" y="959313"/>
                </a:cubicBezTo>
                <a:cubicBezTo>
                  <a:pt x="11661217" y="1110548"/>
                  <a:pt x="11641250" y="1236155"/>
                  <a:pt x="11651226" y="1344187"/>
                </a:cubicBezTo>
                <a:cubicBezTo>
                  <a:pt x="11661202" y="1452219"/>
                  <a:pt x="11598277" y="1666885"/>
                  <a:pt x="11651226" y="1855438"/>
                </a:cubicBezTo>
                <a:cubicBezTo>
                  <a:pt x="11704175" y="2043991"/>
                  <a:pt x="11591082" y="2415635"/>
                  <a:pt x="11651226" y="2556254"/>
                </a:cubicBezTo>
                <a:cubicBezTo>
                  <a:pt x="11711370" y="2696873"/>
                  <a:pt x="11628555" y="3015640"/>
                  <a:pt x="11651226" y="3130693"/>
                </a:cubicBezTo>
                <a:cubicBezTo>
                  <a:pt x="11673897" y="3245746"/>
                  <a:pt x="11632690" y="3544841"/>
                  <a:pt x="11651226" y="3831508"/>
                </a:cubicBezTo>
                <a:cubicBezTo>
                  <a:pt x="11669762" y="4118176"/>
                  <a:pt x="11624211" y="4095861"/>
                  <a:pt x="11651226" y="4216382"/>
                </a:cubicBezTo>
                <a:cubicBezTo>
                  <a:pt x="11678241" y="4336903"/>
                  <a:pt x="11611601" y="4438483"/>
                  <a:pt x="11651226" y="4601256"/>
                </a:cubicBezTo>
                <a:cubicBezTo>
                  <a:pt x="11690851" y="4764029"/>
                  <a:pt x="11651219" y="4852620"/>
                  <a:pt x="11651226" y="4986131"/>
                </a:cubicBezTo>
                <a:cubicBezTo>
                  <a:pt x="11651233" y="5119642"/>
                  <a:pt x="11621805" y="5253101"/>
                  <a:pt x="11651226" y="5371005"/>
                </a:cubicBezTo>
                <a:cubicBezTo>
                  <a:pt x="11680647" y="5488909"/>
                  <a:pt x="11586377" y="5977057"/>
                  <a:pt x="11651226" y="6318829"/>
                </a:cubicBezTo>
                <a:cubicBezTo>
                  <a:pt x="11573018" y="6341329"/>
                  <a:pt x="11385268" y="6279863"/>
                  <a:pt x="11301689" y="6318829"/>
                </a:cubicBezTo>
                <a:cubicBezTo>
                  <a:pt x="11218110" y="6357795"/>
                  <a:pt x="11044665" y="6305867"/>
                  <a:pt x="10835640" y="6318829"/>
                </a:cubicBezTo>
                <a:cubicBezTo>
                  <a:pt x="10626615" y="6331791"/>
                  <a:pt x="10232680" y="6247450"/>
                  <a:pt x="10020054" y="6318829"/>
                </a:cubicBezTo>
                <a:cubicBezTo>
                  <a:pt x="9807428" y="6390208"/>
                  <a:pt x="9601599" y="6240604"/>
                  <a:pt x="9320981" y="6318829"/>
                </a:cubicBezTo>
                <a:cubicBezTo>
                  <a:pt x="9040363" y="6397054"/>
                  <a:pt x="8990944" y="6264652"/>
                  <a:pt x="8738420" y="6318829"/>
                </a:cubicBezTo>
                <a:cubicBezTo>
                  <a:pt x="8485896" y="6373006"/>
                  <a:pt x="8580341" y="6304337"/>
                  <a:pt x="8505395" y="6318829"/>
                </a:cubicBezTo>
                <a:cubicBezTo>
                  <a:pt x="8430450" y="6333321"/>
                  <a:pt x="8321057" y="6295881"/>
                  <a:pt x="8272370" y="6318829"/>
                </a:cubicBezTo>
                <a:cubicBezTo>
                  <a:pt x="8223683" y="6341777"/>
                  <a:pt x="7909884" y="6317305"/>
                  <a:pt x="7806321" y="6318829"/>
                </a:cubicBezTo>
                <a:cubicBezTo>
                  <a:pt x="7702758" y="6320353"/>
                  <a:pt x="7296489" y="6273144"/>
                  <a:pt x="6990736" y="6318829"/>
                </a:cubicBezTo>
                <a:cubicBezTo>
                  <a:pt x="6684983" y="6364514"/>
                  <a:pt x="6489244" y="6241150"/>
                  <a:pt x="6175150" y="6318829"/>
                </a:cubicBezTo>
                <a:cubicBezTo>
                  <a:pt x="5861056" y="6396508"/>
                  <a:pt x="5915468" y="6311710"/>
                  <a:pt x="5709101" y="6318829"/>
                </a:cubicBezTo>
                <a:cubicBezTo>
                  <a:pt x="5502734" y="6325948"/>
                  <a:pt x="5248574" y="6305382"/>
                  <a:pt x="5126539" y="6318829"/>
                </a:cubicBezTo>
                <a:cubicBezTo>
                  <a:pt x="5004504" y="6332276"/>
                  <a:pt x="4803948" y="6289159"/>
                  <a:pt x="4660490" y="6318829"/>
                </a:cubicBezTo>
                <a:cubicBezTo>
                  <a:pt x="4517032" y="6348499"/>
                  <a:pt x="4316640" y="6289828"/>
                  <a:pt x="4194441" y="6318829"/>
                </a:cubicBezTo>
                <a:cubicBezTo>
                  <a:pt x="4072242" y="6347830"/>
                  <a:pt x="3839309" y="6278349"/>
                  <a:pt x="3728392" y="6318829"/>
                </a:cubicBezTo>
                <a:cubicBezTo>
                  <a:pt x="3617475" y="6359309"/>
                  <a:pt x="3264911" y="6260914"/>
                  <a:pt x="2912806" y="6318829"/>
                </a:cubicBezTo>
                <a:cubicBezTo>
                  <a:pt x="2560701" y="6376744"/>
                  <a:pt x="2589759" y="6274232"/>
                  <a:pt x="2330245" y="6318829"/>
                </a:cubicBezTo>
                <a:cubicBezTo>
                  <a:pt x="2070731" y="6363426"/>
                  <a:pt x="2007848" y="6304924"/>
                  <a:pt x="1864196" y="6318829"/>
                </a:cubicBezTo>
                <a:cubicBezTo>
                  <a:pt x="1720544" y="6332734"/>
                  <a:pt x="1524624" y="6311212"/>
                  <a:pt x="1398147" y="6318829"/>
                </a:cubicBezTo>
                <a:cubicBezTo>
                  <a:pt x="1271670" y="6326446"/>
                  <a:pt x="936867" y="6223242"/>
                  <a:pt x="582561" y="6318829"/>
                </a:cubicBezTo>
                <a:cubicBezTo>
                  <a:pt x="228255" y="6414416"/>
                  <a:pt x="167973" y="6265281"/>
                  <a:pt x="0" y="6318829"/>
                </a:cubicBezTo>
                <a:cubicBezTo>
                  <a:pt x="-61767" y="6090272"/>
                  <a:pt x="63220" y="5938137"/>
                  <a:pt x="0" y="5744390"/>
                </a:cubicBezTo>
                <a:cubicBezTo>
                  <a:pt x="-63220" y="5550643"/>
                  <a:pt x="42340" y="5346562"/>
                  <a:pt x="0" y="5169951"/>
                </a:cubicBezTo>
                <a:cubicBezTo>
                  <a:pt x="-42340" y="4993340"/>
                  <a:pt x="38869" y="4819422"/>
                  <a:pt x="0" y="4469135"/>
                </a:cubicBezTo>
                <a:cubicBezTo>
                  <a:pt x="-38869" y="4118848"/>
                  <a:pt x="10986" y="4038598"/>
                  <a:pt x="0" y="3831508"/>
                </a:cubicBezTo>
                <a:cubicBezTo>
                  <a:pt x="-10986" y="3624418"/>
                  <a:pt x="50687" y="3560131"/>
                  <a:pt x="0" y="3383446"/>
                </a:cubicBezTo>
                <a:cubicBezTo>
                  <a:pt x="-50687" y="3206761"/>
                  <a:pt x="15997" y="2831297"/>
                  <a:pt x="0" y="2682630"/>
                </a:cubicBezTo>
                <a:cubicBezTo>
                  <a:pt x="-15997" y="2533963"/>
                  <a:pt x="6231" y="2354178"/>
                  <a:pt x="0" y="2108191"/>
                </a:cubicBezTo>
                <a:cubicBezTo>
                  <a:pt x="-6231" y="1862204"/>
                  <a:pt x="12553" y="1732718"/>
                  <a:pt x="0" y="1533752"/>
                </a:cubicBezTo>
                <a:cubicBezTo>
                  <a:pt x="-12553" y="1334786"/>
                  <a:pt x="64367" y="1154677"/>
                  <a:pt x="0" y="959313"/>
                </a:cubicBezTo>
                <a:cubicBezTo>
                  <a:pt x="-64367" y="763949"/>
                  <a:pt x="43150" y="702615"/>
                  <a:pt x="0" y="574439"/>
                </a:cubicBezTo>
                <a:cubicBezTo>
                  <a:pt x="-43150" y="446263"/>
                  <a:pt x="48088" y="118538"/>
                  <a:pt x="0" y="0"/>
                </a:cubicBezTo>
                <a:close/>
              </a:path>
              <a:path w="11651226" h="6318829" stroke="0" extrusionOk="0">
                <a:moveTo>
                  <a:pt x="0" y="0"/>
                </a:moveTo>
                <a:cubicBezTo>
                  <a:pt x="251125" y="-18046"/>
                  <a:pt x="580752" y="1292"/>
                  <a:pt x="815586" y="0"/>
                </a:cubicBezTo>
                <a:cubicBezTo>
                  <a:pt x="1050420" y="-1292"/>
                  <a:pt x="1010335" y="3487"/>
                  <a:pt x="1165123" y="0"/>
                </a:cubicBezTo>
                <a:cubicBezTo>
                  <a:pt x="1319911" y="-3487"/>
                  <a:pt x="1418505" y="10082"/>
                  <a:pt x="1514659" y="0"/>
                </a:cubicBezTo>
                <a:cubicBezTo>
                  <a:pt x="1610813" y="-10082"/>
                  <a:pt x="1979171" y="54336"/>
                  <a:pt x="2330245" y="0"/>
                </a:cubicBezTo>
                <a:cubicBezTo>
                  <a:pt x="2681319" y="-54336"/>
                  <a:pt x="2763359" y="19616"/>
                  <a:pt x="2912807" y="0"/>
                </a:cubicBezTo>
                <a:cubicBezTo>
                  <a:pt x="3062255" y="-19616"/>
                  <a:pt x="3175609" y="33264"/>
                  <a:pt x="3262343" y="0"/>
                </a:cubicBezTo>
                <a:cubicBezTo>
                  <a:pt x="3349077" y="-33264"/>
                  <a:pt x="3380949" y="14136"/>
                  <a:pt x="3495368" y="0"/>
                </a:cubicBezTo>
                <a:cubicBezTo>
                  <a:pt x="3609788" y="-14136"/>
                  <a:pt x="3826432" y="37232"/>
                  <a:pt x="3961417" y="0"/>
                </a:cubicBezTo>
                <a:cubicBezTo>
                  <a:pt x="4096402" y="-37232"/>
                  <a:pt x="4091629" y="16126"/>
                  <a:pt x="4194441" y="0"/>
                </a:cubicBezTo>
                <a:cubicBezTo>
                  <a:pt x="4297253" y="-16126"/>
                  <a:pt x="4488372" y="49682"/>
                  <a:pt x="4660490" y="0"/>
                </a:cubicBezTo>
                <a:cubicBezTo>
                  <a:pt x="4832608" y="-49682"/>
                  <a:pt x="4823722" y="13032"/>
                  <a:pt x="4893515" y="0"/>
                </a:cubicBezTo>
                <a:cubicBezTo>
                  <a:pt x="4963308" y="-13032"/>
                  <a:pt x="5221428" y="3335"/>
                  <a:pt x="5476076" y="0"/>
                </a:cubicBezTo>
                <a:cubicBezTo>
                  <a:pt x="5730724" y="-3335"/>
                  <a:pt x="5642036" y="12064"/>
                  <a:pt x="5709101" y="0"/>
                </a:cubicBezTo>
                <a:cubicBezTo>
                  <a:pt x="5776167" y="-12064"/>
                  <a:pt x="6050458" y="13271"/>
                  <a:pt x="6175150" y="0"/>
                </a:cubicBezTo>
                <a:cubicBezTo>
                  <a:pt x="6299842" y="-13271"/>
                  <a:pt x="6780725" y="80976"/>
                  <a:pt x="6990736" y="0"/>
                </a:cubicBezTo>
                <a:cubicBezTo>
                  <a:pt x="7200747" y="-80976"/>
                  <a:pt x="7147771" y="12927"/>
                  <a:pt x="7223760" y="0"/>
                </a:cubicBezTo>
                <a:cubicBezTo>
                  <a:pt x="7299749" y="-12927"/>
                  <a:pt x="7772903" y="42831"/>
                  <a:pt x="8039346" y="0"/>
                </a:cubicBezTo>
                <a:cubicBezTo>
                  <a:pt x="8305789" y="-42831"/>
                  <a:pt x="8326549" y="6367"/>
                  <a:pt x="8505395" y="0"/>
                </a:cubicBezTo>
                <a:cubicBezTo>
                  <a:pt x="8684241" y="-6367"/>
                  <a:pt x="8673341" y="26059"/>
                  <a:pt x="8738420" y="0"/>
                </a:cubicBezTo>
                <a:cubicBezTo>
                  <a:pt x="8803499" y="-26059"/>
                  <a:pt x="9145645" y="23836"/>
                  <a:pt x="9320981" y="0"/>
                </a:cubicBezTo>
                <a:cubicBezTo>
                  <a:pt x="9496317" y="-23836"/>
                  <a:pt x="9700135" y="81066"/>
                  <a:pt x="10020054" y="0"/>
                </a:cubicBezTo>
                <a:cubicBezTo>
                  <a:pt x="10339973" y="-81066"/>
                  <a:pt x="10187157" y="7406"/>
                  <a:pt x="10253079" y="0"/>
                </a:cubicBezTo>
                <a:cubicBezTo>
                  <a:pt x="10319002" y="-7406"/>
                  <a:pt x="10616958" y="9025"/>
                  <a:pt x="10952152" y="0"/>
                </a:cubicBezTo>
                <a:cubicBezTo>
                  <a:pt x="11287346" y="-9025"/>
                  <a:pt x="11466496" y="29762"/>
                  <a:pt x="11651226" y="0"/>
                </a:cubicBezTo>
                <a:cubicBezTo>
                  <a:pt x="11682886" y="162578"/>
                  <a:pt x="11629789" y="219674"/>
                  <a:pt x="11651226" y="384874"/>
                </a:cubicBezTo>
                <a:cubicBezTo>
                  <a:pt x="11672663" y="550074"/>
                  <a:pt x="11614565" y="853173"/>
                  <a:pt x="11651226" y="1022501"/>
                </a:cubicBezTo>
                <a:cubicBezTo>
                  <a:pt x="11687887" y="1191829"/>
                  <a:pt x="11643612" y="1397902"/>
                  <a:pt x="11651226" y="1533752"/>
                </a:cubicBezTo>
                <a:cubicBezTo>
                  <a:pt x="11658840" y="1669602"/>
                  <a:pt x="11621555" y="1841585"/>
                  <a:pt x="11651226" y="2108191"/>
                </a:cubicBezTo>
                <a:cubicBezTo>
                  <a:pt x="11680897" y="2374797"/>
                  <a:pt x="11573825" y="2490671"/>
                  <a:pt x="11651226" y="2809007"/>
                </a:cubicBezTo>
                <a:cubicBezTo>
                  <a:pt x="11728627" y="3127343"/>
                  <a:pt x="11604685" y="3354434"/>
                  <a:pt x="11651226" y="3509822"/>
                </a:cubicBezTo>
                <a:cubicBezTo>
                  <a:pt x="11697767" y="3665211"/>
                  <a:pt x="11608545" y="3814817"/>
                  <a:pt x="11651226" y="3894696"/>
                </a:cubicBezTo>
                <a:cubicBezTo>
                  <a:pt x="11693907" y="3974575"/>
                  <a:pt x="11633252" y="4315991"/>
                  <a:pt x="11651226" y="4469135"/>
                </a:cubicBezTo>
                <a:cubicBezTo>
                  <a:pt x="11669200" y="4622279"/>
                  <a:pt x="11650142" y="4989354"/>
                  <a:pt x="11651226" y="5169951"/>
                </a:cubicBezTo>
                <a:cubicBezTo>
                  <a:pt x="11652310" y="5350548"/>
                  <a:pt x="11603627" y="5515913"/>
                  <a:pt x="11651226" y="5744390"/>
                </a:cubicBezTo>
                <a:cubicBezTo>
                  <a:pt x="11698825" y="5972867"/>
                  <a:pt x="11618868" y="6122043"/>
                  <a:pt x="11651226" y="6318829"/>
                </a:cubicBezTo>
                <a:cubicBezTo>
                  <a:pt x="11489712" y="6360628"/>
                  <a:pt x="11424775" y="6316298"/>
                  <a:pt x="11301689" y="6318829"/>
                </a:cubicBezTo>
                <a:cubicBezTo>
                  <a:pt x="11178603" y="6321360"/>
                  <a:pt x="10931738" y="6283562"/>
                  <a:pt x="10835640" y="6318829"/>
                </a:cubicBezTo>
                <a:cubicBezTo>
                  <a:pt x="10739542" y="6354096"/>
                  <a:pt x="10667835" y="6296236"/>
                  <a:pt x="10602616" y="6318829"/>
                </a:cubicBezTo>
                <a:cubicBezTo>
                  <a:pt x="10537397" y="6341422"/>
                  <a:pt x="10273957" y="6267500"/>
                  <a:pt x="10136567" y="6318829"/>
                </a:cubicBezTo>
                <a:cubicBezTo>
                  <a:pt x="9999177" y="6370158"/>
                  <a:pt x="9731854" y="6318501"/>
                  <a:pt x="9554005" y="6318829"/>
                </a:cubicBezTo>
                <a:cubicBezTo>
                  <a:pt x="9376156" y="6319157"/>
                  <a:pt x="9251823" y="6280066"/>
                  <a:pt x="9087956" y="6318829"/>
                </a:cubicBezTo>
                <a:cubicBezTo>
                  <a:pt x="8924089" y="6357592"/>
                  <a:pt x="8933025" y="6298875"/>
                  <a:pt x="8854932" y="6318829"/>
                </a:cubicBezTo>
                <a:cubicBezTo>
                  <a:pt x="8776839" y="6338783"/>
                  <a:pt x="8604930" y="6281952"/>
                  <a:pt x="8505395" y="6318829"/>
                </a:cubicBezTo>
                <a:cubicBezTo>
                  <a:pt x="8405860" y="6355706"/>
                  <a:pt x="8154159" y="6285953"/>
                  <a:pt x="8039346" y="6318829"/>
                </a:cubicBezTo>
                <a:cubicBezTo>
                  <a:pt x="7924533" y="6351705"/>
                  <a:pt x="7858872" y="6294535"/>
                  <a:pt x="7806321" y="6318829"/>
                </a:cubicBezTo>
                <a:cubicBezTo>
                  <a:pt x="7753771" y="6343123"/>
                  <a:pt x="7674088" y="6307867"/>
                  <a:pt x="7573297" y="6318829"/>
                </a:cubicBezTo>
                <a:cubicBezTo>
                  <a:pt x="7472506" y="6329791"/>
                  <a:pt x="7284825" y="6307932"/>
                  <a:pt x="7107248" y="6318829"/>
                </a:cubicBezTo>
                <a:cubicBezTo>
                  <a:pt x="6929671" y="6329726"/>
                  <a:pt x="6806718" y="6257075"/>
                  <a:pt x="6524687" y="6318829"/>
                </a:cubicBezTo>
                <a:cubicBezTo>
                  <a:pt x="6242656" y="6380583"/>
                  <a:pt x="6024729" y="6298064"/>
                  <a:pt x="5709101" y="6318829"/>
                </a:cubicBezTo>
                <a:cubicBezTo>
                  <a:pt x="5393473" y="6339594"/>
                  <a:pt x="5316702" y="6284396"/>
                  <a:pt x="5010027" y="6318829"/>
                </a:cubicBezTo>
                <a:cubicBezTo>
                  <a:pt x="4703352" y="6353262"/>
                  <a:pt x="4852980" y="6297894"/>
                  <a:pt x="4777003" y="6318829"/>
                </a:cubicBezTo>
                <a:cubicBezTo>
                  <a:pt x="4701026" y="6339764"/>
                  <a:pt x="4344080" y="6263454"/>
                  <a:pt x="4194441" y="6318829"/>
                </a:cubicBezTo>
                <a:cubicBezTo>
                  <a:pt x="4044802" y="6374204"/>
                  <a:pt x="3577967" y="6294707"/>
                  <a:pt x="3378856" y="6318829"/>
                </a:cubicBezTo>
                <a:cubicBezTo>
                  <a:pt x="3179746" y="6342951"/>
                  <a:pt x="3203216" y="6307493"/>
                  <a:pt x="3145831" y="6318829"/>
                </a:cubicBezTo>
                <a:cubicBezTo>
                  <a:pt x="3088446" y="6330165"/>
                  <a:pt x="2661307" y="6258047"/>
                  <a:pt x="2446757" y="6318829"/>
                </a:cubicBezTo>
                <a:cubicBezTo>
                  <a:pt x="2232207" y="6379611"/>
                  <a:pt x="1928106" y="6259266"/>
                  <a:pt x="1747684" y="6318829"/>
                </a:cubicBezTo>
                <a:cubicBezTo>
                  <a:pt x="1567262" y="6378392"/>
                  <a:pt x="1386545" y="6297992"/>
                  <a:pt x="1165123" y="6318829"/>
                </a:cubicBezTo>
                <a:cubicBezTo>
                  <a:pt x="943701" y="6339666"/>
                  <a:pt x="848779" y="6287783"/>
                  <a:pt x="582561" y="6318829"/>
                </a:cubicBezTo>
                <a:cubicBezTo>
                  <a:pt x="316343" y="6349875"/>
                  <a:pt x="163938" y="6291801"/>
                  <a:pt x="0" y="6318829"/>
                </a:cubicBezTo>
                <a:cubicBezTo>
                  <a:pt x="-26145" y="6177477"/>
                  <a:pt x="29512" y="6013664"/>
                  <a:pt x="0" y="5933955"/>
                </a:cubicBezTo>
                <a:cubicBezTo>
                  <a:pt x="-29512" y="5854246"/>
                  <a:pt x="26101" y="5650720"/>
                  <a:pt x="0" y="5549081"/>
                </a:cubicBezTo>
                <a:cubicBezTo>
                  <a:pt x="-26101" y="5447442"/>
                  <a:pt x="4189" y="5315333"/>
                  <a:pt x="0" y="5164207"/>
                </a:cubicBezTo>
                <a:cubicBezTo>
                  <a:pt x="-4189" y="5013081"/>
                  <a:pt x="38671" y="4682189"/>
                  <a:pt x="0" y="4463391"/>
                </a:cubicBezTo>
                <a:cubicBezTo>
                  <a:pt x="-38671" y="4244593"/>
                  <a:pt x="65729" y="3943451"/>
                  <a:pt x="0" y="3762575"/>
                </a:cubicBezTo>
                <a:cubicBezTo>
                  <a:pt x="-65729" y="3581699"/>
                  <a:pt x="9806" y="3434164"/>
                  <a:pt x="0" y="3188136"/>
                </a:cubicBezTo>
                <a:cubicBezTo>
                  <a:pt x="-9806" y="2942108"/>
                  <a:pt x="54535" y="2892375"/>
                  <a:pt x="0" y="2676886"/>
                </a:cubicBezTo>
                <a:cubicBezTo>
                  <a:pt x="-54535" y="2461397"/>
                  <a:pt x="67674" y="2258791"/>
                  <a:pt x="0" y="1976070"/>
                </a:cubicBezTo>
                <a:cubicBezTo>
                  <a:pt x="-67674" y="1693349"/>
                  <a:pt x="23368" y="1720788"/>
                  <a:pt x="0" y="1591196"/>
                </a:cubicBezTo>
                <a:cubicBezTo>
                  <a:pt x="-23368" y="1461604"/>
                  <a:pt x="27122" y="1333936"/>
                  <a:pt x="0" y="1079945"/>
                </a:cubicBezTo>
                <a:cubicBezTo>
                  <a:pt x="-27122" y="825954"/>
                  <a:pt x="50310" y="512197"/>
                  <a:pt x="0" y="0"/>
                </a:cubicBez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76200">
            <a:extLst>
              <a:ext uri="{C807C97D-BFC1-408E-A445-0C87EB9F89A2}">
                <ask:lineSketchStyleProps xmlns:ask="http://schemas.microsoft.com/office/drawing/2018/sketchyshapes" sd="35648600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6E68-6390-A3C4-C6D0-F1FF149A3B5C}"/>
              </a:ext>
            </a:extLst>
          </p:cNvPr>
          <p:cNvSpPr/>
          <p:nvPr/>
        </p:nvSpPr>
        <p:spPr>
          <a:xfrm>
            <a:off x="719138" y="683247"/>
            <a:ext cx="10796588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01A9B-6B24-5079-AFB2-BF8D93FA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5" y="2442819"/>
            <a:ext cx="8648700" cy="13716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Bigotry, 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Nipped in the Bud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Susanne Allen’s Story</a:t>
            </a:r>
          </a:p>
        </p:txBody>
      </p:sp>
      <p:pic>
        <p:nvPicPr>
          <p:cNvPr id="4" name="Picture 3" descr="A picture containing person, wall, indoor, person&#10;&#10;Description automatically generated">
            <a:extLst>
              <a:ext uri="{FF2B5EF4-FFF2-40B4-BE49-F238E27FC236}">
                <a16:creationId xmlns:a16="http://schemas.microsoft.com/office/drawing/2014/main" id="{7C70FDBC-E967-723F-68FF-8B036DF00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883" y="1528418"/>
            <a:ext cx="2600730" cy="35769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5754092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421CB3D-61FE-8140-FDB6-240215A095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3B9E84-D9B6-28E3-42ED-AECEA14AF8B3}"/>
              </a:ext>
            </a:extLst>
          </p:cNvPr>
          <p:cNvSpPr/>
          <p:nvPr/>
        </p:nvSpPr>
        <p:spPr>
          <a:xfrm>
            <a:off x="304800" y="393291"/>
            <a:ext cx="11562735" cy="6154994"/>
          </a:xfrm>
          <a:custGeom>
            <a:avLst/>
            <a:gdLst>
              <a:gd name="connsiteX0" fmla="*/ 0 w 11562735"/>
              <a:gd name="connsiteY0" fmla="*/ 0 h 6154994"/>
              <a:gd name="connsiteX1" fmla="*/ 462509 w 11562735"/>
              <a:gd name="connsiteY1" fmla="*/ 0 h 6154994"/>
              <a:gd name="connsiteX2" fmla="*/ 1156274 w 11562735"/>
              <a:gd name="connsiteY2" fmla="*/ 0 h 6154994"/>
              <a:gd name="connsiteX3" fmla="*/ 1734410 w 11562735"/>
              <a:gd name="connsiteY3" fmla="*/ 0 h 6154994"/>
              <a:gd name="connsiteX4" fmla="*/ 2312547 w 11562735"/>
              <a:gd name="connsiteY4" fmla="*/ 0 h 6154994"/>
              <a:gd name="connsiteX5" fmla="*/ 3121938 w 11562735"/>
              <a:gd name="connsiteY5" fmla="*/ 0 h 6154994"/>
              <a:gd name="connsiteX6" fmla="*/ 3815703 w 11562735"/>
              <a:gd name="connsiteY6" fmla="*/ 0 h 6154994"/>
              <a:gd name="connsiteX7" fmla="*/ 4046957 w 11562735"/>
              <a:gd name="connsiteY7" fmla="*/ 0 h 6154994"/>
              <a:gd name="connsiteX8" fmla="*/ 4509467 w 11562735"/>
              <a:gd name="connsiteY8" fmla="*/ 0 h 6154994"/>
              <a:gd name="connsiteX9" fmla="*/ 4740721 w 11562735"/>
              <a:gd name="connsiteY9" fmla="*/ 0 h 6154994"/>
              <a:gd name="connsiteX10" fmla="*/ 5434485 w 11562735"/>
              <a:gd name="connsiteY10" fmla="*/ 0 h 6154994"/>
              <a:gd name="connsiteX11" fmla="*/ 5665740 w 11562735"/>
              <a:gd name="connsiteY11" fmla="*/ 0 h 6154994"/>
              <a:gd name="connsiteX12" fmla="*/ 6128250 w 11562735"/>
              <a:gd name="connsiteY12" fmla="*/ 0 h 6154994"/>
              <a:gd name="connsiteX13" fmla="*/ 6822014 w 11562735"/>
              <a:gd name="connsiteY13" fmla="*/ 0 h 6154994"/>
              <a:gd name="connsiteX14" fmla="*/ 7284523 w 11562735"/>
              <a:gd name="connsiteY14" fmla="*/ 0 h 6154994"/>
              <a:gd name="connsiteX15" fmla="*/ 7631405 w 11562735"/>
              <a:gd name="connsiteY15" fmla="*/ 0 h 6154994"/>
              <a:gd name="connsiteX16" fmla="*/ 8440797 w 11562735"/>
              <a:gd name="connsiteY16" fmla="*/ 0 h 6154994"/>
              <a:gd name="connsiteX17" fmla="*/ 9018933 w 11562735"/>
              <a:gd name="connsiteY17" fmla="*/ 0 h 6154994"/>
              <a:gd name="connsiteX18" fmla="*/ 9828325 w 11562735"/>
              <a:gd name="connsiteY18" fmla="*/ 0 h 6154994"/>
              <a:gd name="connsiteX19" fmla="*/ 10175207 w 11562735"/>
              <a:gd name="connsiteY19" fmla="*/ 0 h 6154994"/>
              <a:gd name="connsiteX20" fmla="*/ 10637716 w 11562735"/>
              <a:gd name="connsiteY20" fmla="*/ 0 h 6154994"/>
              <a:gd name="connsiteX21" fmla="*/ 11562735 w 11562735"/>
              <a:gd name="connsiteY21" fmla="*/ 0 h 6154994"/>
              <a:gd name="connsiteX22" fmla="*/ 11562735 w 11562735"/>
              <a:gd name="connsiteY22" fmla="*/ 559545 h 6154994"/>
              <a:gd name="connsiteX23" fmla="*/ 11562735 w 11562735"/>
              <a:gd name="connsiteY23" fmla="*/ 995990 h 6154994"/>
              <a:gd name="connsiteX24" fmla="*/ 11562735 w 11562735"/>
              <a:gd name="connsiteY24" fmla="*/ 1617085 h 6154994"/>
              <a:gd name="connsiteX25" fmla="*/ 11562735 w 11562735"/>
              <a:gd name="connsiteY25" fmla="*/ 1991980 h 6154994"/>
              <a:gd name="connsiteX26" fmla="*/ 11562735 w 11562735"/>
              <a:gd name="connsiteY26" fmla="*/ 2366875 h 6154994"/>
              <a:gd name="connsiteX27" fmla="*/ 11562735 w 11562735"/>
              <a:gd name="connsiteY27" fmla="*/ 2926420 h 6154994"/>
              <a:gd name="connsiteX28" fmla="*/ 11562735 w 11562735"/>
              <a:gd name="connsiteY28" fmla="*/ 3301315 h 6154994"/>
              <a:gd name="connsiteX29" fmla="*/ 11562735 w 11562735"/>
              <a:gd name="connsiteY29" fmla="*/ 3922410 h 6154994"/>
              <a:gd name="connsiteX30" fmla="*/ 11562735 w 11562735"/>
              <a:gd name="connsiteY30" fmla="*/ 4297305 h 6154994"/>
              <a:gd name="connsiteX31" fmla="*/ 11562735 w 11562735"/>
              <a:gd name="connsiteY31" fmla="*/ 4979950 h 6154994"/>
              <a:gd name="connsiteX32" fmla="*/ 11562735 w 11562735"/>
              <a:gd name="connsiteY32" fmla="*/ 5662594 h 6154994"/>
              <a:gd name="connsiteX33" fmla="*/ 11562735 w 11562735"/>
              <a:gd name="connsiteY33" fmla="*/ 6154994 h 6154994"/>
              <a:gd name="connsiteX34" fmla="*/ 11331480 w 11562735"/>
              <a:gd name="connsiteY34" fmla="*/ 6154994 h 6154994"/>
              <a:gd name="connsiteX35" fmla="*/ 10984598 w 11562735"/>
              <a:gd name="connsiteY35" fmla="*/ 6154994 h 6154994"/>
              <a:gd name="connsiteX36" fmla="*/ 10753344 w 11562735"/>
              <a:gd name="connsiteY36" fmla="*/ 6154994 h 6154994"/>
              <a:gd name="connsiteX37" fmla="*/ 9943952 w 11562735"/>
              <a:gd name="connsiteY37" fmla="*/ 6154994 h 6154994"/>
              <a:gd name="connsiteX38" fmla="*/ 9712697 w 11562735"/>
              <a:gd name="connsiteY38" fmla="*/ 6154994 h 6154994"/>
              <a:gd name="connsiteX39" fmla="*/ 9134561 w 11562735"/>
              <a:gd name="connsiteY39" fmla="*/ 6154994 h 6154994"/>
              <a:gd name="connsiteX40" fmla="*/ 8787679 w 11562735"/>
              <a:gd name="connsiteY40" fmla="*/ 6154994 h 6154994"/>
              <a:gd name="connsiteX41" fmla="*/ 7978287 w 11562735"/>
              <a:gd name="connsiteY41" fmla="*/ 6154994 h 6154994"/>
              <a:gd name="connsiteX42" fmla="*/ 7515778 w 11562735"/>
              <a:gd name="connsiteY42" fmla="*/ 6154994 h 6154994"/>
              <a:gd name="connsiteX43" fmla="*/ 6706386 w 11562735"/>
              <a:gd name="connsiteY43" fmla="*/ 6154994 h 6154994"/>
              <a:gd name="connsiteX44" fmla="*/ 6128250 w 11562735"/>
              <a:gd name="connsiteY44" fmla="*/ 6154994 h 6154994"/>
              <a:gd name="connsiteX45" fmla="*/ 5896995 w 11562735"/>
              <a:gd name="connsiteY45" fmla="*/ 6154994 h 6154994"/>
              <a:gd name="connsiteX46" fmla="*/ 5665740 w 11562735"/>
              <a:gd name="connsiteY46" fmla="*/ 6154994 h 6154994"/>
              <a:gd name="connsiteX47" fmla="*/ 5434485 w 11562735"/>
              <a:gd name="connsiteY47" fmla="*/ 6154994 h 6154994"/>
              <a:gd name="connsiteX48" fmla="*/ 4625094 w 11562735"/>
              <a:gd name="connsiteY48" fmla="*/ 6154994 h 6154994"/>
              <a:gd name="connsiteX49" fmla="*/ 4278212 w 11562735"/>
              <a:gd name="connsiteY49" fmla="*/ 6154994 h 6154994"/>
              <a:gd name="connsiteX50" fmla="*/ 3700075 w 11562735"/>
              <a:gd name="connsiteY50" fmla="*/ 6154994 h 6154994"/>
              <a:gd name="connsiteX51" fmla="*/ 3468820 w 11562735"/>
              <a:gd name="connsiteY51" fmla="*/ 6154994 h 6154994"/>
              <a:gd name="connsiteX52" fmla="*/ 3237566 w 11562735"/>
              <a:gd name="connsiteY52" fmla="*/ 6154994 h 6154994"/>
              <a:gd name="connsiteX53" fmla="*/ 2775056 w 11562735"/>
              <a:gd name="connsiteY53" fmla="*/ 6154994 h 6154994"/>
              <a:gd name="connsiteX54" fmla="*/ 2428174 w 11562735"/>
              <a:gd name="connsiteY54" fmla="*/ 6154994 h 6154994"/>
              <a:gd name="connsiteX55" fmla="*/ 1734410 w 11562735"/>
              <a:gd name="connsiteY55" fmla="*/ 6154994 h 6154994"/>
              <a:gd name="connsiteX56" fmla="*/ 1271901 w 11562735"/>
              <a:gd name="connsiteY56" fmla="*/ 6154994 h 6154994"/>
              <a:gd name="connsiteX57" fmla="*/ 925019 w 11562735"/>
              <a:gd name="connsiteY57" fmla="*/ 6154994 h 6154994"/>
              <a:gd name="connsiteX58" fmla="*/ 693764 w 11562735"/>
              <a:gd name="connsiteY58" fmla="*/ 6154994 h 6154994"/>
              <a:gd name="connsiteX59" fmla="*/ 0 w 11562735"/>
              <a:gd name="connsiteY59" fmla="*/ 6154994 h 6154994"/>
              <a:gd name="connsiteX60" fmla="*/ 0 w 11562735"/>
              <a:gd name="connsiteY60" fmla="*/ 5595449 h 6154994"/>
              <a:gd name="connsiteX61" fmla="*/ 0 w 11562735"/>
              <a:gd name="connsiteY61" fmla="*/ 5035904 h 6154994"/>
              <a:gd name="connsiteX62" fmla="*/ 0 w 11562735"/>
              <a:gd name="connsiteY62" fmla="*/ 4414809 h 6154994"/>
              <a:gd name="connsiteX63" fmla="*/ 0 w 11562735"/>
              <a:gd name="connsiteY63" fmla="*/ 3916814 h 6154994"/>
              <a:gd name="connsiteX64" fmla="*/ 0 w 11562735"/>
              <a:gd name="connsiteY64" fmla="*/ 3357269 h 6154994"/>
              <a:gd name="connsiteX65" fmla="*/ 0 w 11562735"/>
              <a:gd name="connsiteY65" fmla="*/ 2736175 h 6154994"/>
              <a:gd name="connsiteX66" fmla="*/ 0 w 11562735"/>
              <a:gd name="connsiteY66" fmla="*/ 2238180 h 6154994"/>
              <a:gd name="connsiteX67" fmla="*/ 0 w 11562735"/>
              <a:gd name="connsiteY67" fmla="*/ 1863285 h 6154994"/>
              <a:gd name="connsiteX68" fmla="*/ 0 w 11562735"/>
              <a:gd name="connsiteY68" fmla="*/ 1488389 h 6154994"/>
              <a:gd name="connsiteX69" fmla="*/ 0 w 11562735"/>
              <a:gd name="connsiteY69" fmla="*/ 928845 h 6154994"/>
              <a:gd name="connsiteX70" fmla="*/ 0 w 11562735"/>
              <a:gd name="connsiteY70" fmla="*/ 0 h 615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1562735" h="6154994" fill="none" extrusionOk="0">
                <a:moveTo>
                  <a:pt x="0" y="0"/>
                </a:moveTo>
                <a:cubicBezTo>
                  <a:pt x="175362" y="-34614"/>
                  <a:pt x="302554" y="7425"/>
                  <a:pt x="462509" y="0"/>
                </a:cubicBezTo>
                <a:cubicBezTo>
                  <a:pt x="622464" y="-7425"/>
                  <a:pt x="889178" y="19843"/>
                  <a:pt x="1156274" y="0"/>
                </a:cubicBezTo>
                <a:cubicBezTo>
                  <a:pt x="1423371" y="-19843"/>
                  <a:pt x="1531806" y="42528"/>
                  <a:pt x="1734410" y="0"/>
                </a:cubicBezTo>
                <a:cubicBezTo>
                  <a:pt x="1937014" y="-42528"/>
                  <a:pt x="2102705" y="13592"/>
                  <a:pt x="2312547" y="0"/>
                </a:cubicBezTo>
                <a:cubicBezTo>
                  <a:pt x="2522389" y="-13592"/>
                  <a:pt x="2793143" y="8974"/>
                  <a:pt x="3121938" y="0"/>
                </a:cubicBezTo>
                <a:cubicBezTo>
                  <a:pt x="3450733" y="-8974"/>
                  <a:pt x="3644238" y="63359"/>
                  <a:pt x="3815703" y="0"/>
                </a:cubicBezTo>
                <a:cubicBezTo>
                  <a:pt x="3987169" y="-63359"/>
                  <a:pt x="3953942" y="15175"/>
                  <a:pt x="4046957" y="0"/>
                </a:cubicBezTo>
                <a:cubicBezTo>
                  <a:pt x="4139972" y="-15175"/>
                  <a:pt x="4389815" y="20169"/>
                  <a:pt x="4509467" y="0"/>
                </a:cubicBezTo>
                <a:cubicBezTo>
                  <a:pt x="4629119" y="-20169"/>
                  <a:pt x="4659674" y="2220"/>
                  <a:pt x="4740721" y="0"/>
                </a:cubicBezTo>
                <a:cubicBezTo>
                  <a:pt x="4821768" y="-2220"/>
                  <a:pt x="5261320" y="36138"/>
                  <a:pt x="5434485" y="0"/>
                </a:cubicBezTo>
                <a:cubicBezTo>
                  <a:pt x="5607650" y="-36138"/>
                  <a:pt x="5607777" y="26318"/>
                  <a:pt x="5665740" y="0"/>
                </a:cubicBezTo>
                <a:cubicBezTo>
                  <a:pt x="5723703" y="-26318"/>
                  <a:pt x="5980341" y="36140"/>
                  <a:pt x="6128250" y="0"/>
                </a:cubicBezTo>
                <a:cubicBezTo>
                  <a:pt x="6276159" y="-36140"/>
                  <a:pt x="6681923" y="74996"/>
                  <a:pt x="6822014" y="0"/>
                </a:cubicBezTo>
                <a:cubicBezTo>
                  <a:pt x="6962105" y="-74996"/>
                  <a:pt x="7128771" y="42521"/>
                  <a:pt x="7284523" y="0"/>
                </a:cubicBezTo>
                <a:cubicBezTo>
                  <a:pt x="7440275" y="-42521"/>
                  <a:pt x="7558763" y="7461"/>
                  <a:pt x="7631405" y="0"/>
                </a:cubicBezTo>
                <a:cubicBezTo>
                  <a:pt x="7704047" y="-7461"/>
                  <a:pt x="8270394" y="53966"/>
                  <a:pt x="8440797" y="0"/>
                </a:cubicBezTo>
                <a:cubicBezTo>
                  <a:pt x="8611200" y="-53966"/>
                  <a:pt x="8797012" y="56670"/>
                  <a:pt x="9018933" y="0"/>
                </a:cubicBezTo>
                <a:cubicBezTo>
                  <a:pt x="9240854" y="-56670"/>
                  <a:pt x="9661045" y="76241"/>
                  <a:pt x="9828325" y="0"/>
                </a:cubicBezTo>
                <a:cubicBezTo>
                  <a:pt x="9995605" y="-76241"/>
                  <a:pt x="10077933" y="29694"/>
                  <a:pt x="10175207" y="0"/>
                </a:cubicBezTo>
                <a:cubicBezTo>
                  <a:pt x="10272481" y="-29694"/>
                  <a:pt x="10467778" y="23776"/>
                  <a:pt x="10637716" y="0"/>
                </a:cubicBezTo>
                <a:cubicBezTo>
                  <a:pt x="10807654" y="-23776"/>
                  <a:pt x="11148802" y="100818"/>
                  <a:pt x="11562735" y="0"/>
                </a:cubicBezTo>
                <a:cubicBezTo>
                  <a:pt x="11598308" y="226279"/>
                  <a:pt x="11498222" y="428021"/>
                  <a:pt x="11562735" y="559545"/>
                </a:cubicBezTo>
                <a:cubicBezTo>
                  <a:pt x="11627248" y="691070"/>
                  <a:pt x="11553634" y="781917"/>
                  <a:pt x="11562735" y="995990"/>
                </a:cubicBezTo>
                <a:cubicBezTo>
                  <a:pt x="11571836" y="1210064"/>
                  <a:pt x="11551835" y="1346286"/>
                  <a:pt x="11562735" y="1617085"/>
                </a:cubicBezTo>
                <a:cubicBezTo>
                  <a:pt x="11573635" y="1887884"/>
                  <a:pt x="11540921" y="1866355"/>
                  <a:pt x="11562735" y="1991980"/>
                </a:cubicBezTo>
                <a:cubicBezTo>
                  <a:pt x="11584549" y="2117606"/>
                  <a:pt x="11541790" y="2219390"/>
                  <a:pt x="11562735" y="2366875"/>
                </a:cubicBezTo>
                <a:cubicBezTo>
                  <a:pt x="11583680" y="2514360"/>
                  <a:pt x="11527996" y="2730099"/>
                  <a:pt x="11562735" y="2926420"/>
                </a:cubicBezTo>
                <a:cubicBezTo>
                  <a:pt x="11597474" y="3122742"/>
                  <a:pt x="11524077" y="3125481"/>
                  <a:pt x="11562735" y="3301315"/>
                </a:cubicBezTo>
                <a:cubicBezTo>
                  <a:pt x="11601393" y="3477150"/>
                  <a:pt x="11503193" y="3640149"/>
                  <a:pt x="11562735" y="3922410"/>
                </a:cubicBezTo>
                <a:cubicBezTo>
                  <a:pt x="11622277" y="4204672"/>
                  <a:pt x="11546777" y="4117733"/>
                  <a:pt x="11562735" y="4297305"/>
                </a:cubicBezTo>
                <a:cubicBezTo>
                  <a:pt x="11578693" y="4476878"/>
                  <a:pt x="11522145" y="4752677"/>
                  <a:pt x="11562735" y="4979950"/>
                </a:cubicBezTo>
                <a:cubicBezTo>
                  <a:pt x="11603325" y="5207224"/>
                  <a:pt x="11548504" y="5362971"/>
                  <a:pt x="11562735" y="5662594"/>
                </a:cubicBezTo>
                <a:cubicBezTo>
                  <a:pt x="11576966" y="5962217"/>
                  <a:pt x="11506700" y="6008157"/>
                  <a:pt x="11562735" y="6154994"/>
                </a:cubicBezTo>
                <a:cubicBezTo>
                  <a:pt x="11475480" y="6168709"/>
                  <a:pt x="11416220" y="6154234"/>
                  <a:pt x="11331480" y="6154994"/>
                </a:cubicBezTo>
                <a:cubicBezTo>
                  <a:pt x="11246740" y="6155754"/>
                  <a:pt x="11088789" y="6119562"/>
                  <a:pt x="10984598" y="6154994"/>
                </a:cubicBezTo>
                <a:cubicBezTo>
                  <a:pt x="10880407" y="6190426"/>
                  <a:pt x="10818472" y="6147014"/>
                  <a:pt x="10753344" y="6154994"/>
                </a:cubicBezTo>
                <a:cubicBezTo>
                  <a:pt x="10688216" y="6162974"/>
                  <a:pt x="10157113" y="6087122"/>
                  <a:pt x="9943952" y="6154994"/>
                </a:cubicBezTo>
                <a:cubicBezTo>
                  <a:pt x="9730791" y="6222866"/>
                  <a:pt x="9823794" y="6152050"/>
                  <a:pt x="9712697" y="6154994"/>
                </a:cubicBezTo>
                <a:cubicBezTo>
                  <a:pt x="9601600" y="6157938"/>
                  <a:pt x="9375760" y="6113313"/>
                  <a:pt x="9134561" y="6154994"/>
                </a:cubicBezTo>
                <a:cubicBezTo>
                  <a:pt x="8893362" y="6196675"/>
                  <a:pt x="8888839" y="6154109"/>
                  <a:pt x="8787679" y="6154994"/>
                </a:cubicBezTo>
                <a:cubicBezTo>
                  <a:pt x="8686519" y="6155879"/>
                  <a:pt x="8228989" y="6085506"/>
                  <a:pt x="7978287" y="6154994"/>
                </a:cubicBezTo>
                <a:cubicBezTo>
                  <a:pt x="7727585" y="6224482"/>
                  <a:pt x="7708896" y="6110910"/>
                  <a:pt x="7515778" y="6154994"/>
                </a:cubicBezTo>
                <a:cubicBezTo>
                  <a:pt x="7322660" y="6199078"/>
                  <a:pt x="6961147" y="6121500"/>
                  <a:pt x="6706386" y="6154994"/>
                </a:cubicBezTo>
                <a:cubicBezTo>
                  <a:pt x="6451625" y="6188488"/>
                  <a:pt x="6415477" y="6088682"/>
                  <a:pt x="6128250" y="6154994"/>
                </a:cubicBezTo>
                <a:cubicBezTo>
                  <a:pt x="5841023" y="6221306"/>
                  <a:pt x="5961777" y="6133237"/>
                  <a:pt x="5896995" y="6154994"/>
                </a:cubicBezTo>
                <a:cubicBezTo>
                  <a:pt x="5832214" y="6176751"/>
                  <a:pt x="5779023" y="6130202"/>
                  <a:pt x="5665740" y="6154994"/>
                </a:cubicBezTo>
                <a:cubicBezTo>
                  <a:pt x="5552457" y="6179786"/>
                  <a:pt x="5538207" y="6148758"/>
                  <a:pt x="5434485" y="6154994"/>
                </a:cubicBezTo>
                <a:cubicBezTo>
                  <a:pt x="5330763" y="6161230"/>
                  <a:pt x="4882618" y="6061607"/>
                  <a:pt x="4625094" y="6154994"/>
                </a:cubicBezTo>
                <a:cubicBezTo>
                  <a:pt x="4367570" y="6248381"/>
                  <a:pt x="4448882" y="6144541"/>
                  <a:pt x="4278212" y="6154994"/>
                </a:cubicBezTo>
                <a:cubicBezTo>
                  <a:pt x="4107542" y="6165447"/>
                  <a:pt x="3906727" y="6100966"/>
                  <a:pt x="3700075" y="6154994"/>
                </a:cubicBezTo>
                <a:cubicBezTo>
                  <a:pt x="3493423" y="6209022"/>
                  <a:pt x="3521629" y="6152557"/>
                  <a:pt x="3468820" y="6154994"/>
                </a:cubicBezTo>
                <a:cubicBezTo>
                  <a:pt x="3416012" y="6157431"/>
                  <a:pt x="3311337" y="6148614"/>
                  <a:pt x="3237566" y="6154994"/>
                </a:cubicBezTo>
                <a:cubicBezTo>
                  <a:pt x="3163795" y="6161374"/>
                  <a:pt x="2954734" y="6136428"/>
                  <a:pt x="2775056" y="6154994"/>
                </a:cubicBezTo>
                <a:cubicBezTo>
                  <a:pt x="2595378" y="6173560"/>
                  <a:pt x="2557624" y="6147757"/>
                  <a:pt x="2428174" y="6154994"/>
                </a:cubicBezTo>
                <a:cubicBezTo>
                  <a:pt x="2298724" y="6162231"/>
                  <a:pt x="2077713" y="6133387"/>
                  <a:pt x="1734410" y="6154994"/>
                </a:cubicBezTo>
                <a:cubicBezTo>
                  <a:pt x="1391107" y="6176601"/>
                  <a:pt x="1458962" y="6100552"/>
                  <a:pt x="1271901" y="6154994"/>
                </a:cubicBezTo>
                <a:cubicBezTo>
                  <a:pt x="1084840" y="6209436"/>
                  <a:pt x="1059942" y="6124285"/>
                  <a:pt x="925019" y="6154994"/>
                </a:cubicBezTo>
                <a:cubicBezTo>
                  <a:pt x="790096" y="6185703"/>
                  <a:pt x="773294" y="6139760"/>
                  <a:pt x="693764" y="6154994"/>
                </a:cubicBezTo>
                <a:cubicBezTo>
                  <a:pt x="614234" y="6170228"/>
                  <a:pt x="192627" y="6136505"/>
                  <a:pt x="0" y="6154994"/>
                </a:cubicBezTo>
                <a:cubicBezTo>
                  <a:pt x="-35630" y="5916709"/>
                  <a:pt x="55996" y="5733420"/>
                  <a:pt x="0" y="5595449"/>
                </a:cubicBezTo>
                <a:cubicBezTo>
                  <a:pt x="-55996" y="5457479"/>
                  <a:pt x="2210" y="5178105"/>
                  <a:pt x="0" y="5035904"/>
                </a:cubicBezTo>
                <a:cubicBezTo>
                  <a:pt x="-2210" y="4893704"/>
                  <a:pt x="72433" y="4564082"/>
                  <a:pt x="0" y="4414809"/>
                </a:cubicBezTo>
                <a:cubicBezTo>
                  <a:pt x="-72433" y="4265537"/>
                  <a:pt x="21343" y="4132618"/>
                  <a:pt x="0" y="3916814"/>
                </a:cubicBezTo>
                <a:cubicBezTo>
                  <a:pt x="-21343" y="3701010"/>
                  <a:pt x="64635" y="3538705"/>
                  <a:pt x="0" y="3357269"/>
                </a:cubicBezTo>
                <a:cubicBezTo>
                  <a:pt x="-64635" y="3175834"/>
                  <a:pt x="15049" y="3022562"/>
                  <a:pt x="0" y="2736175"/>
                </a:cubicBezTo>
                <a:cubicBezTo>
                  <a:pt x="-15049" y="2449788"/>
                  <a:pt x="16592" y="2405821"/>
                  <a:pt x="0" y="2238180"/>
                </a:cubicBezTo>
                <a:cubicBezTo>
                  <a:pt x="-16592" y="2070540"/>
                  <a:pt x="7203" y="1989704"/>
                  <a:pt x="0" y="1863285"/>
                </a:cubicBezTo>
                <a:cubicBezTo>
                  <a:pt x="-7203" y="1736867"/>
                  <a:pt x="16404" y="1572534"/>
                  <a:pt x="0" y="1488389"/>
                </a:cubicBezTo>
                <a:cubicBezTo>
                  <a:pt x="-16404" y="1404244"/>
                  <a:pt x="38366" y="1061722"/>
                  <a:pt x="0" y="928845"/>
                </a:cubicBezTo>
                <a:cubicBezTo>
                  <a:pt x="-38366" y="795968"/>
                  <a:pt x="7064" y="342968"/>
                  <a:pt x="0" y="0"/>
                </a:cubicBezTo>
                <a:close/>
              </a:path>
              <a:path w="11562735" h="6154994" stroke="0" extrusionOk="0">
                <a:moveTo>
                  <a:pt x="0" y="0"/>
                </a:moveTo>
                <a:cubicBezTo>
                  <a:pt x="258396" y="-63570"/>
                  <a:pt x="414268" y="47645"/>
                  <a:pt x="693764" y="0"/>
                </a:cubicBezTo>
                <a:cubicBezTo>
                  <a:pt x="973260" y="-47645"/>
                  <a:pt x="1126225" y="47666"/>
                  <a:pt x="1387528" y="0"/>
                </a:cubicBezTo>
                <a:cubicBezTo>
                  <a:pt x="1648831" y="-47666"/>
                  <a:pt x="1922429" y="45811"/>
                  <a:pt x="2081292" y="0"/>
                </a:cubicBezTo>
                <a:cubicBezTo>
                  <a:pt x="2240155" y="-45811"/>
                  <a:pt x="2286493" y="36467"/>
                  <a:pt x="2428174" y="0"/>
                </a:cubicBezTo>
                <a:cubicBezTo>
                  <a:pt x="2569855" y="-36467"/>
                  <a:pt x="2608601" y="29813"/>
                  <a:pt x="2775056" y="0"/>
                </a:cubicBezTo>
                <a:cubicBezTo>
                  <a:pt x="2941511" y="-29813"/>
                  <a:pt x="3119628" y="11246"/>
                  <a:pt x="3353193" y="0"/>
                </a:cubicBezTo>
                <a:cubicBezTo>
                  <a:pt x="3586758" y="-11246"/>
                  <a:pt x="3491891" y="18190"/>
                  <a:pt x="3584448" y="0"/>
                </a:cubicBezTo>
                <a:cubicBezTo>
                  <a:pt x="3677005" y="-18190"/>
                  <a:pt x="3724058" y="12112"/>
                  <a:pt x="3815703" y="0"/>
                </a:cubicBezTo>
                <a:cubicBezTo>
                  <a:pt x="3907349" y="-12112"/>
                  <a:pt x="4109406" y="64702"/>
                  <a:pt x="4393839" y="0"/>
                </a:cubicBezTo>
                <a:cubicBezTo>
                  <a:pt x="4678272" y="-64702"/>
                  <a:pt x="4934076" y="32774"/>
                  <a:pt x="5087603" y="0"/>
                </a:cubicBezTo>
                <a:cubicBezTo>
                  <a:pt x="5241130" y="-32774"/>
                  <a:pt x="5271559" y="12332"/>
                  <a:pt x="5318858" y="0"/>
                </a:cubicBezTo>
                <a:cubicBezTo>
                  <a:pt x="5366157" y="-12332"/>
                  <a:pt x="5565297" y="51755"/>
                  <a:pt x="5781368" y="0"/>
                </a:cubicBezTo>
                <a:cubicBezTo>
                  <a:pt x="5997439" y="-51755"/>
                  <a:pt x="5936870" y="23386"/>
                  <a:pt x="6012622" y="0"/>
                </a:cubicBezTo>
                <a:cubicBezTo>
                  <a:pt x="6088374" y="-23386"/>
                  <a:pt x="6489243" y="50269"/>
                  <a:pt x="6822014" y="0"/>
                </a:cubicBezTo>
                <a:cubicBezTo>
                  <a:pt x="7154785" y="-50269"/>
                  <a:pt x="7185167" y="22592"/>
                  <a:pt x="7400150" y="0"/>
                </a:cubicBezTo>
                <a:cubicBezTo>
                  <a:pt x="7615133" y="-22592"/>
                  <a:pt x="7712953" y="45051"/>
                  <a:pt x="7862660" y="0"/>
                </a:cubicBezTo>
                <a:cubicBezTo>
                  <a:pt x="8012367" y="-45051"/>
                  <a:pt x="8045715" y="5380"/>
                  <a:pt x="8209542" y="0"/>
                </a:cubicBezTo>
                <a:cubicBezTo>
                  <a:pt x="8373369" y="-5380"/>
                  <a:pt x="8707695" y="36141"/>
                  <a:pt x="8903306" y="0"/>
                </a:cubicBezTo>
                <a:cubicBezTo>
                  <a:pt x="9098917" y="-36141"/>
                  <a:pt x="9149970" y="14695"/>
                  <a:pt x="9250188" y="0"/>
                </a:cubicBezTo>
                <a:cubicBezTo>
                  <a:pt x="9350406" y="-14695"/>
                  <a:pt x="9509845" y="7095"/>
                  <a:pt x="9597070" y="0"/>
                </a:cubicBezTo>
                <a:cubicBezTo>
                  <a:pt x="9684295" y="-7095"/>
                  <a:pt x="10117086" y="75602"/>
                  <a:pt x="10290834" y="0"/>
                </a:cubicBezTo>
                <a:cubicBezTo>
                  <a:pt x="10464582" y="-75602"/>
                  <a:pt x="10428076" y="15904"/>
                  <a:pt x="10522089" y="0"/>
                </a:cubicBezTo>
                <a:cubicBezTo>
                  <a:pt x="10616102" y="-15904"/>
                  <a:pt x="11344914" y="117581"/>
                  <a:pt x="11562735" y="0"/>
                </a:cubicBezTo>
                <a:cubicBezTo>
                  <a:pt x="11573766" y="91356"/>
                  <a:pt x="11512467" y="319385"/>
                  <a:pt x="11562735" y="436445"/>
                </a:cubicBezTo>
                <a:cubicBezTo>
                  <a:pt x="11613003" y="553506"/>
                  <a:pt x="11518838" y="790607"/>
                  <a:pt x="11562735" y="995990"/>
                </a:cubicBezTo>
                <a:cubicBezTo>
                  <a:pt x="11606632" y="1201373"/>
                  <a:pt x="11533787" y="1277867"/>
                  <a:pt x="11562735" y="1432435"/>
                </a:cubicBezTo>
                <a:cubicBezTo>
                  <a:pt x="11591683" y="1587004"/>
                  <a:pt x="11524287" y="1898488"/>
                  <a:pt x="11562735" y="2053530"/>
                </a:cubicBezTo>
                <a:cubicBezTo>
                  <a:pt x="11601183" y="2208573"/>
                  <a:pt x="11536582" y="2324948"/>
                  <a:pt x="11562735" y="2428425"/>
                </a:cubicBezTo>
                <a:cubicBezTo>
                  <a:pt x="11588888" y="2531903"/>
                  <a:pt x="11520657" y="2622848"/>
                  <a:pt x="11562735" y="2803320"/>
                </a:cubicBezTo>
                <a:cubicBezTo>
                  <a:pt x="11604813" y="2983792"/>
                  <a:pt x="11562433" y="3063242"/>
                  <a:pt x="11562735" y="3239765"/>
                </a:cubicBezTo>
                <a:cubicBezTo>
                  <a:pt x="11563037" y="3416289"/>
                  <a:pt x="11495628" y="3568793"/>
                  <a:pt x="11562735" y="3860860"/>
                </a:cubicBezTo>
                <a:cubicBezTo>
                  <a:pt x="11629842" y="4152928"/>
                  <a:pt x="11528309" y="4208507"/>
                  <a:pt x="11562735" y="4297305"/>
                </a:cubicBezTo>
                <a:cubicBezTo>
                  <a:pt x="11597161" y="4386104"/>
                  <a:pt x="11556080" y="4628439"/>
                  <a:pt x="11562735" y="4795300"/>
                </a:cubicBezTo>
                <a:cubicBezTo>
                  <a:pt x="11569390" y="4962161"/>
                  <a:pt x="11540063" y="5135669"/>
                  <a:pt x="11562735" y="5293295"/>
                </a:cubicBezTo>
                <a:cubicBezTo>
                  <a:pt x="11585407" y="5450922"/>
                  <a:pt x="11523513" y="5755246"/>
                  <a:pt x="11562735" y="6154994"/>
                </a:cubicBezTo>
                <a:cubicBezTo>
                  <a:pt x="11449578" y="6178058"/>
                  <a:pt x="11398179" y="6138135"/>
                  <a:pt x="11331480" y="6154994"/>
                </a:cubicBezTo>
                <a:cubicBezTo>
                  <a:pt x="11264782" y="6171853"/>
                  <a:pt x="11065645" y="6112437"/>
                  <a:pt x="10868971" y="6154994"/>
                </a:cubicBezTo>
                <a:cubicBezTo>
                  <a:pt x="10672297" y="6197551"/>
                  <a:pt x="10499183" y="6125833"/>
                  <a:pt x="10290834" y="6154994"/>
                </a:cubicBezTo>
                <a:cubicBezTo>
                  <a:pt x="10082485" y="6184155"/>
                  <a:pt x="9958386" y="6100024"/>
                  <a:pt x="9828325" y="6154994"/>
                </a:cubicBezTo>
                <a:cubicBezTo>
                  <a:pt x="9698264" y="6209964"/>
                  <a:pt x="9623391" y="6132972"/>
                  <a:pt x="9481443" y="6154994"/>
                </a:cubicBezTo>
                <a:cubicBezTo>
                  <a:pt x="9339495" y="6177016"/>
                  <a:pt x="8941660" y="6127684"/>
                  <a:pt x="8787679" y="6154994"/>
                </a:cubicBezTo>
                <a:cubicBezTo>
                  <a:pt x="8633698" y="6182304"/>
                  <a:pt x="8286416" y="6145903"/>
                  <a:pt x="8093914" y="6154994"/>
                </a:cubicBezTo>
                <a:cubicBezTo>
                  <a:pt x="7901412" y="6164085"/>
                  <a:pt x="7864984" y="6153338"/>
                  <a:pt x="7747032" y="6154994"/>
                </a:cubicBezTo>
                <a:cubicBezTo>
                  <a:pt x="7629080" y="6156650"/>
                  <a:pt x="7606303" y="6139230"/>
                  <a:pt x="7515778" y="6154994"/>
                </a:cubicBezTo>
                <a:cubicBezTo>
                  <a:pt x="7425253" y="6170758"/>
                  <a:pt x="7342597" y="6128040"/>
                  <a:pt x="7284523" y="6154994"/>
                </a:cubicBezTo>
                <a:cubicBezTo>
                  <a:pt x="7226450" y="6181948"/>
                  <a:pt x="6879691" y="6151507"/>
                  <a:pt x="6706386" y="6154994"/>
                </a:cubicBezTo>
                <a:cubicBezTo>
                  <a:pt x="6533081" y="6158481"/>
                  <a:pt x="6400884" y="6114179"/>
                  <a:pt x="6243877" y="6154994"/>
                </a:cubicBezTo>
                <a:cubicBezTo>
                  <a:pt x="6086870" y="6195809"/>
                  <a:pt x="6005081" y="6111504"/>
                  <a:pt x="5781367" y="6154994"/>
                </a:cubicBezTo>
                <a:cubicBezTo>
                  <a:pt x="5557653" y="6198484"/>
                  <a:pt x="5564790" y="6150806"/>
                  <a:pt x="5434485" y="6154994"/>
                </a:cubicBezTo>
                <a:cubicBezTo>
                  <a:pt x="5304180" y="6159182"/>
                  <a:pt x="5016218" y="6116927"/>
                  <a:pt x="4856349" y="6154994"/>
                </a:cubicBezTo>
                <a:cubicBezTo>
                  <a:pt x="4696480" y="6193061"/>
                  <a:pt x="4640383" y="6128766"/>
                  <a:pt x="4509467" y="6154994"/>
                </a:cubicBezTo>
                <a:cubicBezTo>
                  <a:pt x="4378551" y="6181222"/>
                  <a:pt x="4354033" y="6128156"/>
                  <a:pt x="4278212" y="6154994"/>
                </a:cubicBezTo>
                <a:cubicBezTo>
                  <a:pt x="4202391" y="6181832"/>
                  <a:pt x="4022816" y="6120064"/>
                  <a:pt x="3815703" y="6154994"/>
                </a:cubicBezTo>
                <a:cubicBezTo>
                  <a:pt x="3608590" y="6189924"/>
                  <a:pt x="3536276" y="6152499"/>
                  <a:pt x="3353193" y="6154994"/>
                </a:cubicBezTo>
                <a:cubicBezTo>
                  <a:pt x="3170110" y="6157489"/>
                  <a:pt x="3080945" y="6107794"/>
                  <a:pt x="2890684" y="6154994"/>
                </a:cubicBezTo>
                <a:cubicBezTo>
                  <a:pt x="2700423" y="6202194"/>
                  <a:pt x="2463285" y="6086927"/>
                  <a:pt x="2196920" y="6154994"/>
                </a:cubicBezTo>
                <a:cubicBezTo>
                  <a:pt x="1930555" y="6223061"/>
                  <a:pt x="1949702" y="6137135"/>
                  <a:pt x="1850038" y="6154994"/>
                </a:cubicBezTo>
                <a:cubicBezTo>
                  <a:pt x="1750374" y="6172853"/>
                  <a:pt x="1606455" y="6134892"/>
                  <a:pt x="1503156" y="6154994"/>
                </a:cubicBezTo>
                <a:cubicBezTo>
                  <a:pt x="1399857" y="6175096"/>
                  <a:pt x="1356833" y="6150135"/>
                  <a:pt x="1271901" y="6154994"/>
                </a:cubicBezTo>
                <a:cubicBezTo>
                  <a:pt x="1186969" y="6159853"/>
                  <a:pt x="1012706" y="6116086"/>
                  <a:pt x="925019" y="6154994"/>
                </a:cubicBezTo>
                <a:cubicBezTo>
                  <a:pt x="837332" y="6193902"/>
                  <a:pt x="337981" y="6112675"/>
                  <a:pt x="0" y="6154994"/>
                </a:cubicBezTo>
                <a:cubicBezTo>
                  <a:pt x="-68690" y="5820008"/>
                  <a:pt x="64249" y="5769415"/>
                  <a:pt x="0" y="5472349"/>
                </a:cubicBezTo>
                <a:cubicBezTo>
                  <a:pt x="-64249" y="5175284"/>
                  <a:pt x="13615" y="5184750"/>
                  <a:pt x="0" y="5097454"/>
                </a:cubicBezTo>
                <a:cubicBezTo>
                  <a:pt x="-13615" y="5010159"/>
                  <a:pt x="40470" y="4816917"/>
                  <a:pt x="0" y="4661009"/>
                </a:cubicBezTo>
                <a:cubicBezTo>
                  <a:pt x="-40470" y="4505101"/>
                  <a:pt x="69080" y="4290793"/>
                  <a:pt x="0" y="3978364"/>
                </a:cubicBezTo>
                <a:cubicBezTo>
                  <a:pt x="-69080" y="3665935"/>
                  <a:pt x="26225" y="3734107"/>
                  <a:pt x="0" y="3541919"/>
                </a:cubicBezTo>
                <a:cubicBezTo>
                  <a:pt x="-26225" y="3349732"/>
                  <a:pt x="13089" y="3259004"/>
                  <a:pt x="0" y="2982374"/>
                </a:cubicBezTo>
                <a:cubicBezTo>
                  <a:pt x="-13089" y="2705745"/>
                  <a:pt x="20862" y="2516918"/>
                  <a:pt x="0" y="2299730"/>
                </a:cubicBezTo>
                <a:cubicBezTo>
                  <a:pt x="-20862" y="2082542"/>
                  <a:pt x="2625" y="1944344"/>
                  <a:pt x="0" y="1801735"/>
                </a:cubicBezTo>
                <a:cubicBezTo>
                  <a:pt x="-2625" y="1659126"/>
                  <a:pt x="27160" y="1470035"/>
                  <a:pt x="0" y="1365290"/>
                </a:cubicBezTo>
                <a:cubicBezTo>
                  <a:pt x="-27160" y="1260546"/>
                  <a:pt x="19432" y="1036504"/>
                  <a:pt x="0" y="805745"/>
                </a:cubicBezTo>
                <a:cubicBezTo>
                  <a:pt x="-19432" y="574987"/>
                  <a:pt x="43822" y="31295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prstDash val="dash"/>
            <a:extLst>
              <a:ext uri="{C807C97D-BFC1-408E-A445-0C87EB9F89A2}">
                <ask:lineSketchStyleProps xmlns:ask="http://schemas.microsoft.com/office/drawing/2018/sketchyshapes" sd="23539109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6E68-6390-A3C4-C6D0-F1FF149A3B5C}"/>
              </a:ext>
            </a:extLst>
          </p:cNvPr>
          <p:cNvSpPr/>
          <p:nvPr/>
        </p:nvSpPr>
        <p:spPr>
          <a:xfrm>
            <a:off x="719138" y="683247"/>
            <a:ext cx="10796588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01A9B-6B24-5079-AFB2-BF8D93FA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270" y="1216185"/>
            <a:ext cx="6710362" cy="13716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Hearts in Black &amp; White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 Story about Joe Lubin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0FDBC-E967-723F-68FF-8B036DF007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33602" y="1714142"/>
            <a:ext cx="2995574" cy="34297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8" name="Picture 2" descr="Image result for black and white hearts">
            <a:extLst>
              <a:ext uri="{FF2B5EF4-FFF2-40B4-BE49-F238E27FC236}">
                <a16:creationId xmlns:a16="http://schemas.microsoft.com/office/drawing/2014/main" id="{B2BA5506-5EA5-890F-D32F-A9C4EC47C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19" y="3120723"/>
            <a:ext cx="2447925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69194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95FA110-AEC8-EE06-9A39-5E76E8146E0C}"/>
              </a:ext>
            </a:extLst>
          </p:cNvPr>
          <p:cNvSpPr/>
          <p:nvPr/>
        </p:nvSpPr>
        <p:spPr>
          <a:xfrm>
            <a:off x="285135" y="294968"/>
            <a:ext cx="11651226" cy="6243484"/>
          </a:xfrm>
          <a:prstGeom prst="rect">
            <a:avLst/>
          </a:prstGeom>
          <a:solidFill>
            <a:schemeClr val="bg1"/>
          </a:solidFill>
          <a:ln w="76200"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6E68-6390-A3C4-C6D0-F1FF149A3B5C}"/>
              </a:ext>
            </a:extLst>
          </p:cNvPr>
          <p:cNvSpPr/>
          <p:nvPr/>
        </p:nvSpPr>
        <p:spPr>
          <a:xfrm>
            <a:off x="719138" y="683247"/>
            <a:ext cx="10796588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01A9B-6B24-5079-AFB2-BF8D93FA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372" y="921836"/>
            <a:ext cx="4027254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The Welder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by Cherrie Moraga</a:t>
            </a:r>
          </a:p>
        </p:txBody>
      </p:sp>
      <p:pic>
        <p:nvPicPr>
          <p:cNvPr id="13314" name="Picture 2" descr="Image result for male friends black and white ">
            <a:extLst>
              <a:ext uri="{FF2B5EF4-FFF2-40B4-BE49-F238E27FC236}">
                <a16:creationId xmlns:a16="http://schemas.microsoft.com/office/drawing/2014/main" id="{17B0DC56-0A2E-B9A1-74DE-5FFDDF667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378" y="2850793"/>
            <a:ext cx="2777243" cy="27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elder man svg file | Etsy">
            <a:extLst>
              <a:ext uri="{FF2B5EF4-FFF2-40B4-BE49-F238E27FC236}">
                <a16:creationId xmlns:a16="http://schemas.microsoft.com/office/drawing/2014/main" id="{19B82B20-B8B4-FD63-E586-5B9A127CD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7322" y="2293436"/>
            <a:ext cx="2705703" cy="33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elder man svg file | Etsy">
            <a:extLst>
              <a:ext uri="{FF2B5EF4-FFF2-40B4-BE49-F238E27FC236}">
                <a16:creationId xmlns:a16="http://schemas.microsoft.com/office/drawing/2014/main" id="{FC05E8C7-CCBF-48AA-3F12-681C8CAC7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974" y="2323997"/>
            <a:ext cx="2705703" cy="335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317584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14DC1D6-8CF3-3A17-A755-E6384950C573}"/>
              </a:ext>
            </a:extLst>
          </p:cNvPr>
          <p:cNvSpPr/>
          <p:nvPr/>
        </p:nvSpPr>
        <p:spPr>
          <a:xfrm>
            <a:off x="200024" y="247649"/>
            <a:ext cx="11725275" cy="63722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5B4C89-8D72-1BCB-4CBD-C8748B2128CE}"/>
              </a:ext>
            </a:extLst>
          </p:cNvPr>
          <p:cNvSpPr/>
          <p:nvPr/>
        </p:nvSpPr>
        <p:spPr>
          <a:xfrm>
            <a:off x="885825" y="790575"/>
            <a:ext cx="10420350" cy="5238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82870-029F-C3F7-E2EB-FE134663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179" y="1119352"/>
            <a:ext cx="9837683" cy="46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55737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5EE58C-A4CA-41F3-278C-B4D77C62AA3D}"/>
              </a:ext>
            </a:extLst>
          </p:cNvPr>
          <p:cNvSpPr/>
          <p:nvPr/>
        </p:nvSpPr>
        <p:spPr>
          <a:xfrm>
            <a:off x="226142" y="204019"/>
            <a:ext cx="11739716" cy="64499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AA3F36-4349-E953-6E2F-A88A6203B60A}"/>
              </a:ext>
            </a:extLst>
          </p:cNvPr>
          <p:cNvSpPr/>
          <p:nvPr/>
        </p:nvSpPr>
        <p:spPr>
          <a:xfrm>
            <a:off x="642937" y="600075"/>
            <a:ext cx="10906125" cy="56959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john newton">
            <a:extLst>
              <a:ext uri="{FF2B5EF4-FFF2-40B4-BE49-F238E27FC236}">
                <a16:creationId xmlns:a16="http://schemas.microsoft.com/office/drawing/2014/main" id="{0B30C4CB-3670-7C77-E438-8B6BB967B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465312"/>
            <a:ext cx="3086100" cy="39654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B8085-1FFF-44DD-A144-D794D923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664" y="1020014"/>
            <a:ext cx="6981825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The Story of John Newton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~</a:t>
            </a:r>
            <a:r>
              <a:rPr lang="en-US" sz="2400">
                <a:solidFill>
                  <a:schemeClr val="bg1"/>
                </a:solidFill>
              </a:rPr>
              <a:t>Part 3 </a:t>
            </a:r>
            <a:r>
              <a:rPr lang="en-US" sz="2400" dirty="0">
                <a:solidFill>
                  <a:schemeClr val="bg1"/>
                </a:solidFill>
              </a:rPr>
              <a:t>~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352064-B12B-08D3-DC1A-FF8D21BA4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105" y="2541164"/>
            <a:ext cx="2164943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AC80B2-49D2-D765-AFDA-E55E57CE9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5730" y="2541164"/>
            <a:ext cx="2155611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8153104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06F674-B274-A18E-5200-2F5FEEE3F9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EBCB0C-DA1E-ADF1-3F6D-AD58FF3B4932}"/>
              </a:ext>
            </a:extLst>
          </p:cNvPr>
          <p:cNvSpPr/>
          <p:nvPr/>
        </p:nvSpPr>
        <p:spPr>
          <a:xfrm>
            <a:off x="393290" y="353962"/>
            <a:ext cx="11366091" cy="62238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AA3F36-4349-E953-6E2F-A88A6203B60A}"/>
              </a:ext>
            </a:extLst>
          </p:cNvPr>
          <p:cNvSpPr/>
          <p:nvPr/>
        </p:nvSpPr>
        <p:spPr>
          <a:xfrm>
            <a:off x="642937" y="600075"/>
            <a:ext cx="10906125" cy="56959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BB8085-1FFF-44DD-A144-D794D923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566" y="1662709"/>
            <a:ext cx="5595937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Daryl Davis</a:t>
            </a:r>
            <a:br>
              <a:rPr lang="en-US" sz="4900" dirty="0">
                <a:solidFill>
                  <a:schemeClr val="bg1"/>
                </a:solidFill>
              </a:rPr>
            </a:br>
            <a:r>
              <a:rPr lang="en-US" sz="4900" dirty="0">
                <a:solidFill>
                  <a:schemeClr val="bg1"/>
                </a:solidFill>
              </a:rPr>
              <a:t>The KKK Whisperer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Image result for daryll davis">
            <a:extLst>
              <a:ext uri="{FF2B5EF4-FFF2-40B4-BE49-F238E27FC236}">
                <a16:creationId xmlns:a16="http://schemas.microsoft.com/office/drawing/2014/main" id="{3E469125-B328-EBE9-8278-5A0240145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" y="1047750"/>
            <a:ext cx="4259856" cy="2601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E9D9B3-3E6D-1CAD-B763-7BE360C4B452}"/>
              </a:ext>
            </a:extLst>
          </p:cNvPr>
          <p:cNvSpPr txBox="1"/>
          <p:nvPr/>
        </p:nvSpPr>
        <p:spPr>
          <a:xfrm>
            <a:off x="6473111" y="2372608"/>
            <a:ext cx="3486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from a CNN Article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by Mallory Simon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and Sara Sidner</a:t>
            </a:r>
            <a:endParaRPr lang="en-US" sz="2000" dirty="0"/>
          </a:p>
        </p:txBody>
      </p:sp>
      <p:pic>
        <p:nvPicPr>
          <p:cNvPr id="14340" name="Picture 4" descr="Imperial Wizard Billy Snuffer of the Rebel Brigade Knights, left, discusses the Klan, Nazis and hate with Daryl Davis. ">
            <a:extLst>
              <a:ext uri="{FF2B5EF4-FFF2-40B4-BE49-F238E27FC236}">
                <a16:creationId xmlns:a16="http://schemas.microsoft.com/office/drawing/2014/main" id="{EB54B5A2-38C2-ECDF-847C-DB91B499F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614" y="3642594"/>
            <a:ext cx="4265078" cy="23991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7F5F2E-54EC-32A2-14A1-5BDD321C94C1}"/>
              </a:ext>
            </a:extLst>
          </p:cNvPr>
          <p:cNvSpPr txBox="1"/>
          <p:nvPr/>
        </p:nvSpPr>
        <p:spPr>
          <a:xfrm>
            <a:off x="3235026" y="5707496"/>
            <a:ext cx="3933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Billy Snuffer and Daryl Davis</a:t>
            </a:r>
          </a:p>
        </p:txBody>
      </p:sp>
      <p:pic>
        <p:nvPicPr>
          <p:cNvPr id="2050" name="Picture 2" descr="Daryl Davis | mikeladano.com">
            <a:extLst>
              <a:ext uri="{FF2B5EF4-FFF2-40B4-BE49-F238E27FC236}">
                <a16:creationId xmlns:a16="http://schemas.microsoft.com/office/drawing/2014/main" id="{CE858A50-9A31-BAC5-0917-E2B55E2CE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8301">
            <a:off x="9099143" y="3333181"/>
            <a:ext cx="1824777" cy="2746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06219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Amazing Grace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By John Newton</a:t>
            </a:r>
          </a:p>
        </p:txBody>
      </p:sp>
    </p:spTree>
    <p:extLst>
      <p:ext uri="{BB962C8B-B14F-4D97-AF65-F5344CB8AC3E}">
        <p14:creationId xmlns:p14="http://schemas.microsoft.com/office/powerpoint/2010/main" val="3327598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074F91-9199-47B5-CCE7-558875CC1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2" y="235974"/>
            <a:ext cx="11680722" cy="63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9621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57D67-7C24-E665-776F-2435F696D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D3154E-ABFA-7F8A-9B21-6E410656841B}"/>
              </a:ext>
            </a:extLst>
          </p:cNvPr>
          <p:cNvSpPr/>
          <p:nvPr/>
        </p:nvSpPr>
        <p:spPr>
          <a:xfrm>
            <a:off x="226142" y="204019"/>
            <a:ext cx="11739716" cy="64499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3B1A81-4325-851E-AF30-D9F4A7428C2A}"/>
              </a:ext>
            </a:extLst>
          </p:cNvPr>
          <p:cNvSpPr/>
          <p:nvPr/>
        </p:nvSpPr>
        <p:spPr>
          <a:xfrm>
            <a:off x="642937" y="600075"/>
            <a:ext cx="10906125" cy="56959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john newton">
            <a:extLst>
              <a:ext uri="{FF2B5EF4-FFF2-40B4-BE49-F238E27FC236}">
                <a16:creationId xmlns:a16="http://schemas.microsoft.com/office/drawing/2014/main" id="{C1CD4B34-9B6E-B8D7-6BDC-553039716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465312"/>
            <a:ext cx="3086100" cy="39654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56FC49-373F-1A30-E901-49F8F47CD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664" y="1020014"/>
            <a:ext cx="6981825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The Story of John Newton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~</a:t>
            </a:r>
            <a:r>
              <a:rPr lang="en-US" sz="2400" dirty="0">
                <a:solidFill>
                  <a:schemeClr val="bg1"/>
                </a:solidFill>
              </a:rPr>
              <a:t>Part 1 ~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58C946-4C9C-ACCC-EE7A-7D09274E94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105" y="2541164"/>
            <a:ext cx="2164943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A104D3-6F07-02B3-3239-B78B58AB1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5730" y="2541164"/>
            <a:ext cx="2155611" cy="32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798224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460B830B-AAAC-E6DE-2440-ACFDB61A7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225" y="3200399"/>
            <a:ext cx="2768255" cy="457201"/>
          </a:xfrm>
        </p:spPr>
        <p:txBody>
          <a:bodyPr/>
          <a:lstStyle/>
          <a:p>
            <a:r>
              <a:rPr lang="en-US" b="1" dirty="0"/>
              <a:t>by Robert Hayden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548793DA-CC46-7CDB-BD38-A0C377B2A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545326"/>
            <a:ext cx="3811760" cy="5505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11D955A-F680-3FE8-D7BE-C033CC31E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550" y="2210384"/>
            <a:ext cx="2857500" cy="2437232"/>
          </a:xfrm>
        </p:spPr>
        <p:txBody>
          <a:bodyPr>
            <a:normAutofit/>
          </a:bodyPr>
          <a:lstStyle/>
          <a:p>
            <a:r>
              <a:rPr lang="en-US" sz="4800" b="1" dirty="0"/>
              <a:t>Middle Passage</a:t>
            </a:r>
          </a:p>
        </p:txBody>
      </p:sp>
    </p:spTree>
    <p:extLst>
      <p:ext uri="{BB962C8B-B14F-4D97-AF65-F5344CB8AC3E}">
        <p14:creationId xmlns:p14="http://schemas.microsoft.com/office/powerpoint/2010/main" val="3830267117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175613-E921-C32C-6BC1-09939FD358FA}"/>
              </a:ext>
            </a:extLst>
          </p:cNvPr>
          <p:cNvSpPr/>
          <p:nvPr/>
        </p:nvSpPr>
        <p:spPr>
          <a:xfrm>
            <a:off x="-1" y="9832"/>
            <a:ext cx="12266579" cy="68580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F6FE73-B7CE-ECD9-BE4D-7F8DBB9F4A8B}"/>
              </a:ext>
            </a:extLst>
          </p:cNvPr>
          <p:cNvSpPr/>
          <p:nvPr/>
        </p:nvSpPr>
        <p:spPr>
          <a:xfrm>
            <a:off x="366713" y="371259"/>
            <a:ext cx="11458574" cy="61154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1370C-09B8-06B0-BE19-03C40A89A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137" y="612616"/>
            <a:ext cx="8467725" cy="1680819"/>
          </a:xfrm>
        </p:spPr>
        <p:txBody>
          <a:bodyPr>
            <a:normAutofit/>
          </a:bodyPr>
          <a:lstStyle/>
          <a:p>
            <a:pPr>
              <a:tabLst>
                <a:tab pos="457200" algn="l"/>
              </a:tabLst>
            </a:pPr>
            <a:r>
              <a:rPr lang="en-US" sz="4900" u="sng" strike="noStrike" baseline="0" dirty="0">
                <a:solidFill>
                  <a:schemeClr val="bg1"/>
                </a:solidFill>
              </a:rPr>
              <a:t>Trading </a:t>
            </a:r>
            <a:r>
              <a:rPr lang="en-US" sz="4900" u="sng" dirty="0">
                <a:solidFill>
                  <a:schemeClr val="bg1"/>
                </a:solidFill>
              </a:rPr>
              <a:t>of Enslaved Females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B612F6B-EFCC-94AB-E9E1-7812815B3FC1}"/>
              </a:ext>
            </a:extLst>
          </p:cNvPr>
          <p:cNvSpPr/>
          <p:nvPr/>
        </p:nvSpPr>
        <p:spPr>
          <a:xfrm>
            <a:off x="2396892" y="2733675"/>
            <a:ext cx="104775" cy="266700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Image result for enslaved girl sewing">
            <a:extLst>
              <a:ext uri="{FF2B5EF4-FFF2-40B4-BE49-F238E27FC236}">
                <a16:creationId xmlns:a16="http://schemas.microsoft.com/office/drawing/2014/main" id="{797B5CC9-5B4A-7B89-C761-4E48BFCEC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638" y="2293436"/>
            <a:ext cx="3191076" cy="3305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8A3055-C885-5D50-9492-72E59ACAF677}"/>
              </a:ext>
            </a:extLst>
          </p:cNvPr>
          <p:cNvSpPr/>
          <p:nvPr/>
        </p:nvSpPr>
        <p:spPr>
          <a:xfrm>
            <a:off x="813434" y="371260"/>
            <a:ext cx="400050" cy="61154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CB50BE-04F4-CE6A-58CC-5DDB2E13EE21}"/>
              </a:ext>
            </a:extLst>
          </p:cNvPr>
          <p:cNvSpPr/>
          <p:nvPr/>
        </p:nvSpPr>
        <p:spPr>
          <a:xfrm>
            <a:off x="11027906" y="371260"/>
            <a:ext cx="400050" cy="61154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48D42A-A1D9-F71C-F6E5-409CC7CAF5E5}"/>
              </a:ext>
            </a:extLst>
          </p:cNvPr>
          <p:cNvSpPr/>
          <p:nvPr/>
        </p:nvSpPr>
        <p:spPr>
          <a:xfrm>
            <a:off x="975359" y="371260"/>
            <a:ext cx="45719" cy="61154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802B27-AE7F-67C7-BB52-8D905110A999}"/>
              </a:ext>
            </a:extLst>
          </p:cNvPr>
          <p:cNvSpPr/>
          <p:nvPr/>
        </p:nvSpPr>
        <p:spPr>
          <a:xfrm>
            <a:off x="11215687" y="371260"/>
            <a:ext cx="45719" cy="61154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Slave Woman Sold In Va | Slave Auction in Virginia&quot; | Slavery in ...">
            <a:extLst>
              <a:ext uri="{FF2B5EF4-FFF2-40B4-BE49-F238E27FC236}">
                <a16:creationId xmlns:a16="http://schemas.microsoft.com/office/drawing/2014/main" id="{2A68196B-77BF-7072-972D-7CA7244F1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17" y="2293436"/>
            <a:ext cx="5651994" cy="3314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20903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837BE2-773E-1A92-CC45-1867109AF77D}"/>
              </a:ext>
            </a:extLst>
          </p:cNvPr>
          <p:cNvSpPr/>
          <p:nvPr/>
        </p:nvSpPr>
        <p:spPr>
          <a:xfrm>
            <a:off x="167147" y="157316"/>
            <a:ext cx="11828207" cy="6577781"/>
          </a:xfrm>
          <a:prstGeom prst="rect">
            <a:avLst/>
          </a:prstGeom>
          <a:solidFill>
            <a:schemeClr val="bg1"/>
          </a:solidFill>
          <a:ln w="76200"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F6FE73-B7CE-ECD9-BE4D-7F8DBB9F4A8B}"/>
              </a:ext>
            </a:extLst>
          </p:cNvPr>
          <p:cNvSpPr/>
          <p:nvPr/>
        </p:nvSpPr>
        <p:spPr>
          <a:xfrm>
            <a:off x="371476" y="351995"/>
            <a:ext cx="11458574" cy="61154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1370C-09B8-06B0-BE19-03C40A89A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642594"/>
            <a:ext cx="9220200" cy="1371600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Testimony of Sarah Grimke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South Carolina Abolitionist</a:t>
            </a:r>
          </a:p>
        </p:txBody>
      </p:sp>
      <p:pic>
        <p:nvPicPr>
          <p:cNvPr id="5" name="Picture 4" descr="A picture containing text, person, posing, old&#10;&#10;Description automatically generated">
            <a:extLst>
              <a:ext uri="{FF2B5EF4-FFF2-40B4-BE49-F238E27FC236}">
                <a16:creationId xmlns:a16="http://schemas.microsoft.com/office/drawing/2014/main" id="{953A6BD4-79F2-AE49-F86C-F38E2FDC7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170" y="2120938"/>
            <a:ext cx="3413380" cy="3732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325B70-6962-0DC3-F66B-A9493CC38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410" y="2447846"/>
            <a:ext cx="2271815" cy="3268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8894695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9C6D33-12E0-E24D-6FD1-06807FFDD455}"/>
              </a:ext>
            </a:extLst>
          </p:cNvPr>
          <p:cNvSpPr/>
          <p:nvPr/>
        </p:nvSpPr>
        <p:spPr>
          <a:xfrm>
            <a:off x="308113" y="258418"/>
            <a:ext cx="11598966" cy="6402938"/>
          </a:xfrm>
          <a:custGeom>
            <a:avLst/>
            <a:gdLst>
              <a:gd name="connsiteX0" fmla="*/ 0 w 11598966"/>
              <a:gd name="connsiteY0" fmla="*/ 0 h 6402938"/>
              <a:gd name="connsiteX1" fmla="*/ 566302 w 11598966"/>
              <a:gd name="connsiteY1" fmla="*/ 0 h 6402938"/>
              <a:gd name="connsiteX2" fmla="*/ 1016615 w 11598966"/>
              <a:gd name="connsiteY2" fmla="*/ 0 h 6402938"/>
              <a:gd name="connsiteX3" fmla="*/ 1814897 w 11598966"/>
              <a:gd name="connsiteY3" fmla="*/ 0 h 6402938"/>
              <a:gd name="connsiteX4" fmla="*/ 2613179 w 11598966"/>
              <a:gd name="connsiteY4" fmla="*/ 0 h 6402938"/>
              <a:gd name="connsiteX5" fmla="*/ 3063492 w 11598966"/>
              <a:gd name="connsiteY5" fmla="*/ 0 h 6402938"/>
              <a:gd name="connsiteX6" fmla="*/ 3513804 w 11598966"/>
              <a:gd name="connsiteY6" fmla="*/ 0 h 6402938"/>
              <a:gd name="connsiteX7" fmla="*/ 4196097 w 11598966"/>
              <a:gd name="connsiteY7" fmla="*/ 0 h 6402938"/>
              <a:gd name="connsiteX8" fmla="*/ 4878389 w 11598966"/>
              <a:gd name="connsiteY8" fmla="*/ 0 h 6402938"/>
              <a:gd name="connsiteX9" fmla="*/ 5676670 w 11598966"/>
              <a:gd name="connsiteY9" fmla="*/ 0 h 6402938"/>
              <a:gd name="connsiteX10" fmla="*/ 6242973 w 11598966"/>
              <a:gd name="connsiteY10" fmla="*/ 0 h 6402938"/>
              <a:gd name="connsiteX11" fmla="*/ 7041255 w 11598966"/>
              <a:gd name="connsiteY11" fmla="*/ 0 h 6402938"/>
              <a:gd name="connsiteX12" fmla="*/ 7723547 w 11598966"/>
              <a:gd name="connsiteY12" fmla="*/ 0 h 6402938"/>
              <a:gd name="connsiteX13" fmla="*/ 8173860 w 11598966"/>
              <a:gd name="connsiteY13" fmla="*/ 0 h 6402938"/>
              <a:gd name="connsiteX14" fmla="*/ 8972141 w 11598966"/>
              <a:gd name="connsiteY14" fmla="*/ 0 h 6402938"/>
              <a:gd name="connsiteX15" fmla="*/ 9538444 w 11598966"/>
              <a:gd name="connsiteY15" fmla="*/ 0 h 6402938"/>
              <a:gd name="connsiteX16" fmla="*/ 10336726 w 11598966"/>
              <a:gd name="connsiteY16" fmla="*/ 0 h 6402938"/>
              <a:gd name="connsiteX17" fmla="*/ 11598966 w 11598966"/>
              <a:gd name="connsiteY17" fmla="*/ 0 h 6402938"/>
              <a:gd name="connsiteX18" fmla="*/ 11598966 w 11598966"/>
              <a:gd name="connsiteY18" fmla="*/ 704323 h 6402938"/>
              <a:gd name="connsiteX19" fmla="*/ 11598966 w 11598966"/>
              <a:gd name="connsiteY19" fmla="*/ 1280588 h 6402938"/>
              <a:gd name="connsiteX20" fmla="*/ 11598966 w 11598966"/>
              <a:gd name="connsiteY20" fmla="*/ 1984911 h 6402938"/>
              <a:gd name="connsiteX21" fmla="*/ 11598966 w 11598966"/>
              <a:gd name="connsiteY21" fmla="*/ 2753263 h 6402938"/>
              <a:gd name="connsiteX22" fmla="*/ 11598966 w 11598966"/>
              <a:gd name="connsiteY22" fmla="*/ 3457587 h 6402938"/>
              <a:gd name="connsiteX23" fmla="*/ 11598966 w 11598966"/>
              <a:gd name="connsiteY23" fmla="*/ 3969822 h 6402938"/>
              <a:gd name="connsiteX24" fmla="*/ 11598966 w 11598966"/>
              <a:gd name="connsiteY24" fmla="*/ 4546086 h 6402938"/>
              <a:gd name="connsiteX25" fmla="*/ 11598966 w 11598966"/>
              <a:gd name="connsiteY25" fmla="*/ 5314439 h 6402938"/>
              <a:gd name="connsiteX26" fmla="*/ 11598966 w 11598966"/>
              <a:gd name="connsiteY26" fmla="*/ 6402938 h 6402938"/>
              <a:gd name="connsiteX27" fmla="*/ 11264643 w 11598966"/>
              <a:gd name="connsiteY27" fmla="*/ 6402938 h 6402938"/>
              <a:gd name="connsiteX28" fmla="*/ 10350371 w 11598966"/>
              <a:gd name="connsiteY28" fmla="*/ 6402938 h 6402938"/>
              <a:gd name="connsiteX29" fmla="*/ 9436100 w 11598966"/>
              <a:gd name="connsiteY29" fmla="*/ 6402938 h 6402938"/>
              <a:gd name="connsiteX30" fmla="*/ 8869798 w 11598966"/>
              <a:gd name="connsiteY30" fmla="*/ 6402938 h 6402938"/>
              <a:gd name="connsiteX31" fmla="*/ 8187505 w 11598966"/>
              <a:gd name="connsiteY31" fmla="*/ 6402938 h 6402938"/>
              <a:gd name="connsiteX32" fmla="*/ 7737193 w 11598966"/>
              <a:gd name="connsiteY32" fmla="*/ 6402938 h 6402938"/>
              <a:gd name="connsiteX33" fmla="*/ 6938911 w 11598966"/>
              <a:gd name="connsiteY33" fmla="*/ 6402938 h 6402938"/>
              <a:gd name="connsiteX34" fmla="*/ 6024639 w 11598966"/>
              <a:gd name="connsiteY34" fmla="*/ 6402938 h 6402938"/>
              <a:gd name="connsiteX35" fmla="*/ 5574327 w 11598966"/>
              <a:gd name="connsiteY35" fmla="*/ 6402938 h 6402938"/>
              <a:gd name="connsiteX36" fmla="*/ 4776045 w 11598966"/>
              <a:gd name="connsiteY36" fmla="*/ 6402938 h 6402938"/>
              <a:gd name="connsiteX37" fmla="*/ 4209742 w 11598966"/>
              <a:gd name="connsiteY37" fmla="*/ 6402938 h 6402938"/>
              <a:gd name="connsiteX38" fmla="*/ 3527450 w 11598966"/>
              <a:gd name="connsiteY38" fmla="*/ 6402938 h 6402938"/>
              <a:gd name="connsiteX39" fmla="*/ 3077137 w 11598966"/>
              <a:gd name="connsiteY39" fmla="*/ 6402938 h 6402938"/>
              <a:gd name="connsiteX40" fmla="*/ 2278856 w 11598966"/>
              <a:gd name="connsiteY40" fmla="*/ 6402938 h 6402938"/>
              <a:gd name="connsiteX41" fmla="*/ 1828543 w 11598966"/>
              <a:gd name="connsiteY41" fmla="*/ 6402938 h 6402938"/>
              <a:gd name="connsiteX42" fmla="*/ 1146251 w 11598966"/>
              <a:gd name="connsiteY42" fmla="*/ 6402938 h 6402938"/>
              <a:gd name="connsiteX43" fmla="*/ 0 w 11598966"/>
              <a:gd name="connsiteY43" fmla="*/ 6402938 h 6402938"/>
              <a:gd name="connsiteX44" fmla="*/ 0 w 11598966"/>
              <a:gd name="connsiteY44" fmla="*/ 5826674 h 6402938"/>
              <a:gd name="connsiteX45" fmla="*/ 0 w 11598966"/>
              <a:gd name="connsiteY45" fmla="*/ 5250409 h 6402938"/>
              <a:gd name="connsiteX46" fmla="*/ 0 w 11598966"/>
              <a:gd name="connsiteY46" fmla="*/ 4738174 h 6402938"/>
              <a:gd name="connsiteX47" fmla="*/ 0 w 11598966"/>
              <a:gd name="connsiteY47" fmla="*/ 3969822 h 6402938"/>
              <a:gd name="connsiteX48" fmla="*/ 0 w 11598966"/>
              <a:gd name="connsiteY48" fmla="*/ 3201469 h 6402938"/>
              <a:gd name="connsiteX49" fmla="*/ 0 w 11598966"/>
              <a:gd name="connsiteY49" fmla="*/ 2625205 h 6402938"/>
              <a:gd name="connsiteX50" fmla="*/ 0 w 11598966"/>
              <a:gd name="connsiteY50" fmla="*/ 2176999 h 6402938"/>
              <a:gd name="connsiteX51" fmla="*/ 0 w 11598966"/>
              <a:gd name="connsiteY51" fmla="*/ 1472676 h 6402938"/>
              <a:gd name="connsiteX52" fmla="*/ 0 w 11598966"/>
              <a:gd name="connsiteY52" fmla="*/ 960441 h 6402938"/>
              <a:gd name="connsiteX53" fmla="*/ 0 w 11598966"/>
              <a:gd name="connsiteY53" fmla="*/ 0 h 640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598966" h="6402938" fill="none" extrusionOk="0">
                <a:moveTo>
                  <a:pt x="0" y="0"/>
                </a:moveTo>
                <a:cubicBezTo>
                  <a:pt x="168892" y="26805"/>
                  <a:pt x="415210" y="16901"/>
                  <a:pt x="566302" y="0"/>
                </a:cubicBezTo>
                <a:cubicBezTo>
                  <a:pt x="717394" y="-16901"/>
                  <a:pt x="844802" y="-8111"/>
                  <a:pt x="1016615" y="0"/>
                </a:cubicBezTo>
                <a:cubicBezTo>
                  <a:pt x="1188428" y="8111"/>
                  <a:pt x="1443045" y="22419"/>
                  <a:pt x="1814897" y="0"/>
                </a:cubicBezTo>
                <a:cubicBezTo>
                  <a:pt x="2186749" y="-22419"/>
                  <a:pt x="2347267" y="-9265"/>
                  <a:pt x="2613179" y="0"/>
                </a:cubicBezTo>
                <a:cubicBezTo>
                  <a:pt x="2879091" y="9265"/>
                  <a:pt x="2940227" y="9678"/>
                  <a:pt x="3063492" y="0"/>
                </a:cubicBezTo>
                <a:cubicBezTo>
                  <a:pt x="3186757" y="-9678"/>
                  <a:pt x="3350980" y="-19691"/>
                  <a:pt x="3513804" y="0"/>
                </a:cubicBezTo>
                <a:cubicBezTo>
                  <a:pt x="3676628" y="19691"/>
                  <a:pt x="3885603" y="-20576"/>
                  <a:pt x="4196097" y="0"/>
                </a:cubicBezTo>
                <a:cubicBezTo>
                  <a:pt x="4506591" y="20576"/>
                  <a:pt x="4584970" y="-7133"/>
                  <a:pt x="4878389" y="0"/>
                </a:cubicBezTo>
                <a:cubicBezTo>
                  <a:pt x="5171808" y="7133"/>
                  <a:pt x="5475369" y="22097"/>
                  <a:pt x="5676670" y="0"/>
                </a:cubicBezTo>
                <a:cubicBezTo>
                  <a:pt x="5877971" y="-22097"/>
                  <a:pt x="5991744" y="9206"/>
                  <a:pt x="6242973" y="0"/>
                </a:cubicBezTo>
                <a:cubicBezTo>
                  <a:pt x="6494202" y="-9206"/>
                  <a:pt x="6712274" y="-39248"/>
                  <a:pt x="7041255" y="0"/>
                </a:cubicBezTo>
                <a:cubicBezTo>
                  <a:pt x="7370236" y="39248"/>
                  <a:pt x="7514941" y="-947"/>
                  <a:pt x="7723547" y="0"/>
                </a:cubicBezTo>
                <a:cubicBezTo>
                  <a:pt x="7932153" y="947"/>
                  <a:pt x="8057787" y="5535"/>
                  <a:pt x="8173860" y="0"/>
                </a:cubicBezTo>
                <a:cubicBezTo>
                  <a:pt x="8289933" y="-5535"/>
                  <a:pt x="8632390" y="-12085"/>
                  <a:pt x="8972141" y="0"/>
                </a:cubicBezTo>
                <a:cubicBezTo>
                  <a:pt x="9311892" y="12085"/>
                  <a:pt x="9388011" y="-23656"/>
                  <a:pt x="9538444" y="0"/>
                </a:cubicBezTo>
                <a:cubicBezTo>
                  <a:pt x="9688877" y="23656"/>
                  <a:pt x="10051039" y="23346"/>
                  <a:pt x="10336726" y="0"/>
                </a:cubicBezTo>
                <a:cubicBezTo>
                  <a:pt x="10622413" y="-23346"/>
                  <a:pt x="11054521" y="40736"/>
                  <a:pt x="11598966" y="0"/>
                </a:cubicBezTo>
                <a:cubicBezTo>
                  <a:pt x="11622329" y="223569"/>
                  <a:pt x="11616808" y="482552"/>
                  <a:pt x="11598966" y="704323"/>
                </a:cubicBezTo>
                <a:cubicBezTo>
                  <a:pt x="11581124" y="926094"/>
                  <a:pt x="11589203" y="1089280"/>
                  <a:pt x="11598966" y="1280588"/>
                </a:cubicBezTo>
                <a:cubicBezTo>
                  <a:pt x="11608729" y="1471896"/>
                  <a:pt x="11596270" y="1827798"/>
                  <a:pt x="11598966" y="1984911"/>
                </a:cubicBezTo>
                <a:cubicBezTo>
                  <a:pt x="11601662" y="2142024"/>
                  <a:pt x="11586293" y="2412068"/>
                  <a:pt x="11598966" y="2753263"/>
                </a:cubicBezTo>
                <a:cubicBezTo>
                  <a:pt x="11611639" y="3094458"/>
                  <a:pt x="11565997" y="3247430"/>
                  <a:pt x="11598966" y="3457587"/>
                </a:cubicBezTo>
                <a:cubicBezTo>
                  <a:pt x="11631935" y="3667744"/>
                  <a:pt x="11623776" y="3761152"/>
                  <a:pt x="11598966" y="3969822"/>
                </a:cubicBezTo>
                <a:cubicBezTo>
                  <a:pt x="11574156" y="4178493"/>
                  <a:pt x="11596222" y="4272887"/>
                  <a:pt x="11598966" y="4546086"/>
                </a:cubicBezTo>
                <a:cubicBezTo>
                  <a:pt x="11601710" y="4819285"/>
                  <a:pt x="11579088" y="4959572"/>
                  <a:pt x="11598966" y="5314439"/>
                </a:cubicBezTo>
                <a:cubicBezTo>
                  <a:pt x="11618844" y="5669306"/>
                  <a:pt x="11651993" y="6019913"/>
                  <a:pt x="11598966" y="6402938"/>
                </a:cubicBezTo>
                <a:cubicBezTo>
                  <a:pt x="11492398" y="6413902"/>
                  <a:pt x="11427549" y="6418995"/>
                  <a:pt x="11264643" y="6402938"/>
                </a:cubicBezTo>
                <a:cubicBezTo>
                  <a:pt x="11101737" y="6386881"/>
                  <a:pt x="10709397" y="6400966"/>
                  <a:pt x="10350371" y="6402938"/>
                </a:cubicBezTo>
                <a:cubicBezTo>
                  <a:pt x="9991345" y="6404910"/>
                  <a:pt x="9770850" y="6392593"/>
                  <a:pt x="9436100" y="6402938"/>
                </a:cubicBezTo>
                <a:cubicBezTo>
                  <a:pt x="9101350" y="6413283"/>
                  <a:pt x="9066527" y="6374684"/>
                  <a:pt x="8869798" y="6402938"/>
                </a:cubicBezTo>
                <a:cubicBezTo>
                  <a:pt x="8673069" y="6431192"/>
                  <a:pt x="8382324" y="6382715"/>
                  <a:pt x="8187505" y="6402938"/>
                </a:cubicBezTo>
                <a:cubicBezTo>
                  <a:pt x="7992686" y="6423161"/>
                  <a:pt x="7845613" y="6419583"/>
                  <a:pt x="7737193" y="6402938"/>
                </a:cubicBezTo>
                <a:cubicBezTo>
                  <a:pt x="7628773" y="6386293"/>
                  <a:pt x="7252920" y="6418946"/>
                  <a:pt x="6938911" y="6402938"/>
                </a:cubicBezTo>
                <a:cubicBezTo>
                  <a:pt x="6624902" y="6386930"/>
                  <a:pt x="6324746" y="6445418"/>
                  <a:pt x="6024639" y="6402938"/>
                </a:cubicBezTo>
                <a:cubicBezTo>
                  <a:pt x="5724532" y="6360458"/>
                  <a:pt x="5775050" y="6420636"/>
                  <a:pt x="5574327" y="6402938"/>
                </a:cubicBezTo>
                <a:cubicBezTo>
                  <a:pt x="5373604" y="6385240"/>
                  <a:pt x="4993920" y="6403162"/>
                  <a:pt x="4776045" y="6402938"/>
                </a:cubicBezTo>
                <a:cubicBezTo>
                  <a:pt x="4558170" y="6402714"/>
                  <a:pt x="4427595" y="6403220"/>
                  <a:pt x="4209742" y="6402938"/>
                </a:cubicBezTo>
                <a:cubicBezTo>
                  <a:pt x="3991889" y="6402656"/>
                  <a:pt x="3827916" y="6429335"/>
                  <a:pt x="3527450" y="6402938"/>
                </a:cubicBezTo>
                <a:cubicBezTo>
                  <a:pt x="3226984" y="6376541"/>
                  <a:pt x="3210275" y="6389286"/>
                  <a:pt x="3077137" y="6402938"/>
                </a:cubicBezTo>
                <a:cubicBezTo>
                  <a:pt x="2943999" y="6416590"/>
                  <a:pt x="2453317" y="6396213"/>
                  <a:pt x="2278856" y="6402938"/>
                </a:cubicBezTo>
                <a:cubicBezTo>
                  <a:pt x="2104395" y="6409663"/>
                  <a:pt x="2053248" y="6402662"/>
                  <a:pt x="1828543" y="6402938"/>
                </a:cubicBezTo>
                <a:cubicBezTo>
                  <a:pt x="1603838" y="6403214"/>
                  <a:pt x="1286099" y="6383682"/>
                  <a:pt x="1146251" y="6402938"/>
                </a:cubicBezTo>
                <a:cubicBezTo>
                  <a:pt x="1006403" y="6422194"/>
                  <a:pt x="501069" y="6454516"/>
                  <a:pt x="0" y="6402938"/>
                </a:cubicBezTo>
                <a:cubicBezTo>
                  <a:pt x="19111" y="6190433"/>
                  <a:pt x="12997" y="6114371"/>
                  <a:pt x="0" y="5826674"/>
                </a:cubicBezTo>
                <a:cubicBezTo>
                  <a:pt x="-12997" y="5538977"/>
                  <a:pt x="13364" y="5503700"/>
                  <a:pt x="0" y="5250409"/>
                </a:cubicBezTo>
                <a:cubicBezTo>
                  <a:pt x="-13364" y="4997119"/>
                  <a:pt x="9440" y="4889344"/>
                  <a:pt x="0" y="4738174"/>
                </a:cubicBezTo>
                <a:cubicBezTo>
                  <a:pt x="-9440" y="4587005"/>
                  <a:pt x="22659" y="4347450"/>
                  <a:pt x="0" y="3969822"/>
                </a:cubicBezTo>
                <a:cubicBezTo>
                  <a:pt x="-22659" y="3592194"/>
                  <a:pt x="-2693" y="3504252"/>
                  <a:pt x="0" y="3201469"/>
                </a:cubicBezTo>
                <a:cubicBezTo>
                  <a:pt x="2693" y="2898686"/>
                  <a:pt x="-14869" y="2845815"/>
                  <a:pt x="0" y="2625205"/>
                </a:cubicBezTo>
                <a:cubicBezTo>
                  <a:pt x="14869" y="2404595"/>
                  <a:pt x="3781" y="2372064"/>
                  <a:pt x="0" y="2176999"/>
                </a:cubicBezTo>
                <a:cubicBezTo>
                  <a:pt x="-3781" y="1981934"/>
                  <a:pt x="-8" y="1677802"/>
                  <a:pt x="0" y="1472676"/>
                </a:cubicBezTo>
                <a:cubicBezTo>
                  <a:pt x="8" y="1267550"/>
                  <a:pt x="10568" y="1188130"/>
                  <a:pt x="0" y="960441"/>
                </a:cubicBezTo>
                <a:cubicBezTo>
                  <a:pt x="-10568" y="732752"/>
                  <a:pt x="-15604" y="222736"/>
                  <a:pt x="0" y="0"/>
                </a:cubicBezTo>
                <a:close/>
              </a:path>
              <a:path w="11598966" h="6402938" stroke="0" extrusionOk="0">
                <a:moveTo>
                  <a:pt x="0" y="0"/>
                </a:moveTo>
                <a:cubicBezTo>
                  <a:pt x="373508" y="-24374"/>
                  <a:pt x="551143" y="-41487"/>
                  <a:pt x="914271" y="0"/>
                </a:cubicBezTo>
                <a:cubicBezTo>
                  <a:pt x="1277399" y="41487"/>
                  <a:pt x="1121134" y="-7826"/>
                  <a:pt x="1248595" y="0"/>
                </a:cubicBezTo>
                <a:cubicBezTo>
                  <a:pt x="1376056" y="7826"/>
                  <a:pt x="1599524" y="-19498"/>
                  <a:pt x="1698907" y="0"/>
                </a:cubicBezTo>
                <a:cubicBezTo>
                  <a:pt x="1798290" y="19498"/>
                  <a:pt x="2002028" y="-4117"/>
                  <a:pt x="2149220" y="0"/>
                </a:cubicBezTo>
                <a:cubicBezTo>
                  <a:pt x="2296412" y="4117"/>
                  <a:pt x="2666091" y="20829"/>
                  <a:pt x="3063492" y="0"/>
                </a:cubicBezTo>
                <a:cubicBezTo>
                  <a:pt x="3460893" y="-20829"/>
                  <a:pt x="3478102" y="1890"/>
                  <a:pt x="3861773" y="0"/>
                </a:cubicBezTo>
                <a:cubicBezTo>
                  <a:pt x="4245444" y="-1890"/>
                  <a:pt x="4481090" y="-22071"/>
                  <a:pt x="4660055" y="0"/>
                </a:cubicBezTo>
                <a:cubicBezTo>
                  <a:pt x="4839020" y="22071"/>
                  <a:pt x="5100368" y="-4984"/>
                  <a:pt x="5458337" y="0"/>
                </a:cubicBezTo>
                <a:cubicBezTo>
                  <a:pt x="5816306" y="4984"/>
                  <a:pt x="5752543" y="-20177"/>
                  <a:pt x="6024639" y="0"/>
                </a:cubicBezTo>
                <a:cubicBezTo>
                  <a:pt x="6296735" y="20177"/>
                  <a:pt x="6398196" y="26938"/>
                  <a:pt x="6706932" y="0"/>
                </a:cubicBezTo>
                <a:cubicBezTo>
                  <a:pt x="7015668" y="-26938"/>
                  <a:pt x="7170155" y="33785"/>
                  <a:pt x="7389224" y="0"/>
                </a:cubicBezTo>
                <a:cubicBezTo>
                  <a:pt x="7608293" y="-33785"/>
                  <a:pt x="7817863" y="10505"/>
                  <a:pt x="7955526" y="0"/>
                </a:cubicBezTo>
                <a:cubicBezTo>
                  <a:pt x="8093189" y="-10505"/>
                  <a:pt x="8389648" y="19868"/>
                  <a:pt x="8753808" y="0"/>
                </a:cubicBezTo>
                <a:cubicBezTo>
                  <a:pt x="9117968" y="-19868"/>
                  <a:pt x="9393893" y="-18275"/>
                  <a:pt x="9668079" y="0"/>
                </a:cubicBezTo>
                <a:cubicBezTo>
                  <a:pt x="9942265" y="18275"/>
                  <a:pt x="10268038" y="30245"/>
                  <a:pt x="10582351" y="0"/>
                </a:cubicBezTo>
                <a:cubicBezTo>
                  <a:pt x="10896664" y="-30245"/>
                  <a:pt x="10789167" y="14990"/>
                  <a:pt x="10916674" y="0"/>
                </a:cubicBezTo>
                <a:cubicBezTo>
                  <a:pt x="11044181" y="-14990"/>
                  <a:pt x="11381430" y="-33833"/>
                  <a:pt x="11598966" y="0"/>
                </a:cubicBezTo>
                <a:cubicBezTo>
                  <a:pt x="11606907" y="91870"/>
                  <a:pt x="11589529" y="237031"/>
                  <a:pt x="11598966" y="448206"/>
                </a:cubicBezTo>
                <a:cubicBezTo>
                  <a:pt x="11608403" y="659381"/>
                  <a:pt x="11578940" y="1033698"/>
                  <a:pt x="11598966" y="1216558"/>
                </a:cubicBezTo>
                <a:cubicBezTo>
                  <a:pt x="11618992" y="1399418"/>
                  <a:pt x="11614789" y="1575164"/>
                  <a:pt x="11598966" y="1792823"/>
                </a:cubicBezTo>
                <a:cubicBezTo>
                  <a:pt x="11583143" y="2010483"/>
                  <a:pt x="11614093" y="2085017"/>
                  <a:pt x="11598966" y="2305058"/>
                </a:cubicBezTo>
                <a:cubicBezTo>
                  <a:pt x="11583839" y="2525099"/>
                  <a:pt x="11565797" y="2803370"/>
                  <a:pt x="11598966" y="3073410"/>
                </a:cubicBezTo>
                <a:cubicBezTo>
                  <a:pt x="11632135" y="3343450"/>
                  <a:pt x="11601282" y="3330354"/>
                  <a:pt x="11598966" y="3521616"/>
                </a:cubicBezTo>
                <a:cubicBezTo>
                  <a:pt x="11596650" y="3712878"/>
                  <a:pt x="11602508" y="3823261"/>
                  <a:pt x="11598966" y="4097880"/>
                </a:cubicBezTo>
                <a:cubicBezTo>
                  <a:pt x="11595424" y="4372499"/>
                  <a:pt x="11632825" y="4558238"/>
                  <a:pt x="11598966" y="4866233"/>
                </a:cubicBezTo>
                <a:cubicBezTo>
                  <a:pt x="11565107" y="5174228"/>
                  <a:pt x="11588499" y="5318763"/>
                  <a:pt x="11598966" y="5442497"/>
                </a:cubicBezTo>
                <a:cubicBezTo>
                  <a:pt x="11609433" y="5566231"/>
                  <a:pt x="11636339" y="6016932"/>
                  <a:pt x="11598966" y="6402938"/>
                </a:cubicBezTo>
                <a:cubicBezTo>
                  <a:pt x="11483225" y="6400540"/>
                  <a:pt x="11235240" y="6429596"/>
                  <a:pt x="11032664" y="6402938"/>
                </a:cubicBezTo>
                <a:cubicBezTo>
                  <a:pt x="10830088" y="6376280"/>
                  <a:pt x="10691841" y="6402384"/>
                  <a:pt x="10582351" y="6402938"/>
                </a:cubicBezTo>
                <a:cubicBezTo>
                  <a:pt x="10472861" y="6403492"/>
                  <a:pt x="10237256" y="6381460"/>
                  <a:pt x="9900059" y="6402938"/>
                </a:cubicBezTo>
                <a:cubicBezTo>
                  <a:pt x="9562862" y="6424416"/>
                  <a:pt x="9708261" y="6412244"/>
                  <a:pt x="9565735" y="6402938"/>
                </a:cubicBezTo>
                <a:cubicBezTo>
                  <a:pt x="9423209" y="6393632"/>
                  <a:pt x="9244109" y="6415598"/>
                  <a:pt x="9115423" y="6402938"/>
                </a:cubicBezTo>
                <a:cubicBezTo>
                  <a:pt x="8986737" y="6390278"/>
                  <a:pt x="8649574" y="6409993"/>
                  <a:pt x="8317141" y="6402938"/>
                </a:cubicBezTo>
                <a:cubicBezTo>
                  <a:pt x="7984708" y="6395883"/>
                  <a:pt x="7870564" y="6382502"/>
                  <a:pt x="7518859" y="6402938"/>
                </a:cubicBezTo>
                <a:cubicBezTo>
                  <a:pt x="7167154" y="6423374"/>
                  <a:pt x="7295923" y="6405649"/>
                  <a:pt x="7184536" y="6402938"/>
                </a:cubicBezTo>
                <a:cubicBezTo>
                  <a:pt x="7073149" y="6400227"/>
                  <a:pt x="6610454" y="6439469"/>
                  <a:pt x="6270265" y="6402938"/>
                </a:cubicBezTo>
                <a:cubicBezTo>
                  <a:pt x="5930076" y="6366407"/>
                  <a:pt x="5718973" y="6431107"/>
                  <a:pt x="5471983" y="6402938"/>
                </a:cubicBezTo>
                <a:cubicBezTo>
                  <a:pt x="5224993" y="6374769"/>
                  <a:pt x="4968761" y="6438813"/>
                  <a:pt x="4557711" y="6402938"/>
                </a:cubicBezTo>
                <a:cubicBezTo>
                  <a:pt x="4146661" y="6367063"/>
                  <a:pt x="3967939" y="6373937"/>
                  <a:pt x="3759430" y="6402938"/>
                </a:cubicBezTo>
                <a:cubicBezTo>
                  <a:pt x="3550921" y="6431939"/>
                  <a:pt x="3334865" y="6404469"/>
                  <a:pt x="3077137" y="6402938"/>
                </a:cubicBezTo>
                <a:cubicBezTo>
                  <a:pt x="2819409" y="6401407"/>
                  <a:pt x="2664549" y="6432285"/>
                  <a:pt x="2394845" y="6402938"/>
                </a:cubicBezTo>
                <a:cubicBezTo>
                  <a:pt x="2125141" y="6373591"/>
                  <a:pt x="1684020" y="6394737"/>
                  <a:pt x="1480574" y="6402938"/>
                </a:cubicBezTo>
                <a:cubicBezTo>
                  <a:pt x="1277128" y="6411139"/>
                  <a:pt x="1093467" y="6369176"/>
                  <a:pt x="798282" y="6402938"/>
                </a:cubicBezTo>
                <a:cubicBezTo>
                  <a:pt x="503097" y="6436700"/>
                  <a:pt x="164692" y="6435104"/>
                  <a:pt x="0" y="6402938"/>
                </a:cubicBezTo>
                <a:cubicBezTo>
                  <a:pt x="-18825" y="6283504"/>
                  <a:pt x="-671" y="6042205"/>
                  <a:pt x="0" y="5826674"/>
                </a:cubicBezTo>
                <a:cubicBezTo>
                  <a:pt x="671" y="5611143"/>
                  <a:pt x="-7322" y="5578895"/>
                  <a:pt x="0" y="5378468"/>
                </a:cubicBezTo>
                <a:cubicBezTo>
                  <a:pt x="7322" y="5178041"/>
                  <a:pt x="21217" y="5105630"/>
                  <a:pt x="0" y="4866233"/>
                </a:cubicBezTo>
                <a:cubicBezTo>
                  <a:pt x="-21217" y="4626836"/>
                  <a:pt x="4689" y="4565136"/>
                  <a:pt x="0" y="4289968"/>
                </a:cubicBezTo>
                <a:cubicBezTo>
                  <a:pt x="-4689" y="4014801"/>
                  <a:pt x="-17019" y="4053957"/>
                  <a:pt x="0" y="3841763"/>
                </a:cubicBezTo>
                <a:cubicBezTo>
                  <a:pt x="17019" y="3629569"/>
                  <a:pt x="1887" y="3473114"/>
                  <a:pt x="0" y="3329528"/>
                </a:cubicBezTo>
                <a:cubicBezTo>
                  <a:pt x="-1887" y="3185943"/>
                  <a:pt x="-1329" y="3022164"/>
                  <a:pt x="0" y="2881322"/>
                </a:cubicBezTo>
                <a:cubicBezTo>
                  <a:pt x="1329" y="2740480"/>
                  <a:pt x="-27272" y="2419928"/>
                  <a:pt x="0" y="2176999"/>
                </a:cubicBezTo>
                <a:cubicBezTo>
                  <a:pt x="27272" y="1934070"/>
                  <a:pt x="12930" y="1768482"/>
                  <a:pt x="0" y="1536705"/>
                </a:cubicBezTo>
                <a:cubicBezTo>
                  <a:pt x="-12930" y="1304928"/>
                  <a:pt x="10761" y="1069662"/>
                  <a:pt x="0" y="832382"/>
                </a:cubicBezTo>
                <a:cubicBezTo>
                  <a:pt x="-10761" y="595102"/>
                  <a:pt x="-36335" y="204413"/>
                  <a:pt x="0" y="0"/>
                </a:cubicBez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76200">
            <a:extLst>
              <a:ext uri="{C807C97D-BFC1-408E-A445-0C87EB9F89A2}">
                <ask:lineSketchStyleProps xmlns:ask="http://schemas.microsoft.com/office/drawing/2018/sketchyshapes" sd="2545266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31CACA-1C38-186C-E4EB-F06701ADEE59}"/>
              </a:ext>
            </a:extLst>
          </p:cNvPr>
          <p:cNvSpPr/>
          <p:nvPr/>
        </p:nvSpPr>
        <p:spPr>
          <a:xfrm>
            <a:off x="666750" y="723900"/>
            <a:ext cx="10906125" cy="54915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4F6C7B-7120-A9CD-88EF-1E724FC00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24" y="1061694"/>
            <a:ext cx="9744075" cy="1371600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bg1"/>
                </a:solidFill>
              </a:rPr>
              <a:t>She Had A Dream: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The Story of Harriet Tubman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by Terre Ouwehand</a:t>
            </a:r>
          </a:p>
        </p:txBody>
      </p:sp>
      <p:pic>
        <p:nvPicPr>
          <p:cNvPr id="6146" name="Picture 2" descr="Harriet Tubman Reward">
            <a:extLst>
              <a:ext uri="{FF2B5EF4-FFF2-40B4-BE49-F238E27FC236}">
                <a16:creationId xmlns:a16="http://schemas.microsoft.com/office/drawing/2014/main" id="{5660BFA5-8DC1-1B9C-406D-92A99A069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870" y="1450660"/>
            <a:ext cx="3956680" cy="39566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4" name="Picture 2" descr="Harriet Tubman | National Women's History Museum">
            <a:extLst>
              <a:ext uri="{FF2B5EF4-FFF2-40B4-BE49-F238E27FC236}">
                <a16:creationId xmlns:a16="http://schemas.microsoft.com/office/drawing/2014/main" id="{AEF8B5A4-8A28-F256-5ED5-A837DDDA6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832" y="2356138"/>
            <a:ext cx="2533713" cy="35641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harriet tubman">
            <a:extLst>
              <a:ext uri="{FF2B5EF4-FFF2-40B4-BE49-F238E27FC236}">
                <a16:creationId xmlns:a16="http://schemas.microsoft.com/office/drawing/2014/main" id="{F6CDA55F-DFF4-0A66-357A-72BB179B8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20" y="2966831"/>
            <a:ext cx="2952750" cy="2476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54491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691216-1835-9DE7-3728-7A8ADCCB331D}"/>
              </a:ext>
            </a:extLst>
          </p:cNvPr>
          <p:cNvSpPr/>
          <p:nvPr/>
        </p:nvSpPr>
        <p:spPr>
          <a:xfrm>
            <a:off x="137652" y="142567"/>
            <a:ext cx="11916696" cy="6572865"/>
          </a:xfrm>
          <a:custGeom>
            <a:avLst/>
            <a:gdLst>
              <a:gd name="connsiteX0" fmla="*/ 0 w 11916696"/>
              <a:gd name="connsiteY0" fmla="*/ 0 h 6572865"/>
              <a:gd name="connsiteX1" fmla="*/ 11916696 w 11916696"/>
              <a:gd name="connsiteY1" fmla="*/ 0 h 6572865"/>
              <a:gd name="connsiteX2" fmla="*/ 11916696 w 11916696"/>
              <a:gd name="connsiteY2" fmla="*/ 6572865 h 6572865"/>
              <a:gd name="connsiteX3" fmla="*/ 0 w 11916696"/>
              <a:gd name="connsiteY3" fmla="*/ 6572865 h 6572865"/>
              <a:gd name="connsiteX4" fmla="*/ 0 w 11916696"/>
              <a:gd name="connsiteY4" fmla="*/ 0 h 657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16696" h="6572865" fill="none" extrusionOk="0">
                <a:moveTo>
                  <a:pt x="0" y="0"/>
                </a:moveTo>
                <a:cubicBezTo>
                  <a:pt x="5901596" y="-49533"/>
                  <a:pt x="8722932" y="-14809"/>
                  <a:pt x="11916696" y="0"/>
                </a:cubicBezTo>
                <a:cubicBezTo>
                  <a:pt x="12004335" y="2476048"/>
                  <a:pt x="11844017" y="4434816"/>
                  <a:pt x="11916696" y="6572865"/>
                </a:cubicBezTo>
                <a:cubicBezTo>
                  <a:pt x="7757021" y="6524634"/>
                  <a:pt x="5062886" y="6657320"/>
                  <a:pt x="0" y="6572865"/>
                </a:cubicBezTo>
                <a:cubicBezTo>
                  <a:pt x="-38581" y="5520377"/>
                  <a:pt x="63341" y="2195224"/>
                  <a:pt x="0" y="0"/>
                </a:cubicBezTo>
                <a:close/>
              </a:path>
              <a:path w="11916696" h="6572865" stroke="0" extrusionOk="0">
                <a:moveTo>
                  <a:pt x="0" y="0"/>
                </a:moveTo>
                <a:cubicBezTo>
                  <a:pt x="5368718" y="118645"/>
                  <a:pt x="7156921" y="116012"/>
                  <a:pt x="11916696" y="0"/>
                </a:cubicBezTo>
                <a:cubicBezTo>
                  <a:pt x="11783814" y="1575736"/>
                  <a:pt x="12001647" y="4478077"/>
                  <a:pt x="11916696" y="6572865"/>
                </a:cubicBezTo>
                <a:cubicBezTo>
                  <a:pt x="10497931" y="6707465"/>
                  <a:pt x="4873660" y="6415669"/>
                  <a:pt x="0" y="6572865"/>
                </a:cubicBezTo>
                <a:cubicBezTo>
                  <a:pt x="-20187" y="5746840"/>
                  <a:pt x="-152480" y="2398034"/>
                  <a:pt x="0" y="0"/>
                </a:cubicBez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76200"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31202-5B94-8489-17C6-509FA023F668}"/>
              </a:ext>
            </a:extLst>
          </p:cNvPr>
          <p:cNvSpPr/>
          <p:nvPr/>
        </p:nvSpPr>
        <p:spPr>
          <a:xfrm>
            <a:off x="347662" y="380999"/>
            <a:ext cx="11496675" cy="6096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32716-C55B-63F9-3E1D-CB0147CE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2743199"/>
            <a:ext cx="73279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</a:rPr>
              <a:t>Runagate, Runagate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by Robert Hayden</a:t>
            </a:r>
          </a:p>
        </p:txBody>
      </p:sp>
      <p:pic>
        <p:nvPicPr>
          <p:cNvPr id="3074" name="Picture 2" descr="10 Interesting Facts You Never Knew About Slavery - Listverse">
            <a:extLst>
              <a:ext uri="{FF2B5EF4-FFF2-40B4-BE49-F238E27FC236}">
                <a16:creationId xmlns:a16="http://schemas.microsoft.com/office/drawing/2014/main" id="{B1D8F6FD-D6FD-20DD-279A-F806D183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81" y="1828799"/>
            <a:ext cx="6542918" cy="3478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554549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Override1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DB95DD-0319-4EE5-8C5C-9CEDF75E0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F3B215-496E-4790-A364-7C1C46DEC771}">
  <ds:schemaRefs>
    <ds:schemaRef ds:uri="http://purl.org/dc/terms/"/>
    <ds:schemaRef ds:uri="16c05727-aa75-4e4a-9b5f-8a80a1165891"/>
    <ds:schemaRef ds:uri="http://purl.org/dc/dcmitype/"/>
    <ds:schemaRef ds:uri="http://schemas.microsoft.com/office/2006/documentManagement/types"/>
    <ds:schemaRef ds:uri="http://purl.org/dc/elements/1.1/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E2713E1-6312-427E-BFCB-C5A5DA3013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{9A9F01D7-6649-4C3E-963C-145801CC7173}tf78829772_win32</Template>
  <TotalTime>4769</TotalTime>
  <Words>222</Words>
  <Application>Microsoft Office PowerPoint</Application>
  <PresentationFormat>Widescreen</PresentationFormat>
  <Paragraphs>27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Garamond</vt:lpstr>
      <vt:lpstr>Sagona Book</vt:lpstr>
      <vt:lpstr>Sagona ExtraLight</vt:lpstr>
      <vt:lpstr>SavonVTI</vt:lpstr>
      <vt:lpstr>Amazing Grace</vt:lpstr>
      <vt:lpstr>PowerPoint Presentation</vt:lpstr>
      <vt:lpstr>PowerPoint Presentation</vt:lpstr>
      <vt:lpstr>The Story of John Newton  ~Part 1 ~</vt:lpstr>
      <vt:lpstr>Middle Passage</vt:lpstr>
      <vt:lpstr>Trading of Enslaved Females</vt:lpstr>
      <vt:lpstr>Testimony of Sarah Grimke South Carolina Abolitionist</vt:lpstr>
      <vt:lpstr>She Had A Dream: The Story of Harriet Tubman by Terre Ouwehand</vt:lpstr>
      <vt:lpstr>Runagate, Runagate          by Robert Hayden</vt:lpstr>
      <vt:lpstr>Sojourner Truth  </vt:lpstr>
      <vt:lpstr>Excerpts from A Whole-Souled Woman: Prudence Crandall and  the Education of Black Women by Susan Strane</vt:lpstr>
      <vt:lpstr>Intermission</vt:lpstr>
      <vt:lpstr>A Story About Louis G. Gregory  excerpted from </vt:lpstr>
      <vt:lpstr>The Wall Between the Story of Anne Braden </vt:lpstr>
      <vt:lpstr>The Story of John Newton  ~Part 2 ~</vt:lpstr>
      <vt:lpstr>For Black and White Southerners: What We All Had  by Dorothy Lee Hansen</vt:lpstr>
      <vt:lpstr>Bigotry,  Nipped in the Bud  Susanne Allen’s Story</vt:lpstr>
      <vt:lpstr>Hearts in Black &amp; White  A Story about Joe Lubin</vt:lpstr>
      <vt:lpstr>The Welder  by Cherrie Moraga</vt:lpstr>
      <vt:lpstr>The Story of John Newton  ~Part 3 ~</vt:lpstr>
      <vt:lpstr>Daryl Davis The KKK Whisperer   </vt:lpstr>
      <vt:lpstr>Amazing Grace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Amazing Grace:</dc:title>
  <dc:creator>Jaine Toth</dc:creator>
  <cp:lastModifiedBy>Jaine Toth</cp:lastModifiedBy>
  <cp:revision>43</cp:revision>
  <dcterms:created xsi:type="dcterms:W3CDTF">2022-12-11T02:30:43Z</dcterms:created>
  <dcterms:modified xsi:type="dcterms:W3CDTF">2024-02-23T01:49:43Z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